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 autoCompressPictures="0">
  <p:sldMasterIdLst>
    <p:sldMasterId id="2147483648" r:id="rId4"/>
  </p:sldMasterIdLst>
  <p:notesMasterIdLst>
    <p:notesMasterId r:id="rId17"/>
  </p:notesMasterIdLst>
  <p:handoutMasterIdLst>
    <p:handoutMasterId r:id="rId18"/>
  </p:handoutMasterIdLst>
  <p:sldIdLst>
    <p:sldId id="311" r:id="rId5"/>
    <p:sldId id="4129" r:id="rId6"/>
    <p:sldId id="387" r:id="rId7"/>
    <p:sldId id="4132" r:id="rId8"/>
    <p:sldId id="4126" r:id="rId9"/>
    <p:sldId id="354" r:id="rId10"/>
    <p:sldId id="375" r:id="rId11"/>
    <p:sldId id="4134" r:id="rId12"/>
    <p:sldId id="4130" r:id="rId13"/>
    <p:sldId id="4133" r:id="rId14"/>
    <p:sldId id="4131" r:id="rId15"/>
    <p:sldId id="341" r:id="rId16"/>
  </p:sldIdLst>
  <p:sldSz cx="12188825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2" name="Author" initials="A" lastIdx="0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scaleToFitPaper="1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F7F7F"/>
    <a:srgbClr val="095285"/>
    <a:srgbClr val="152037"/>
    <a:srgbClr val="006BB1"/>
    <a:srgbClr val="5B719A"/>
    <a:srgbClr val="00B0F0"/>
    <a:srgbClr val="576B9E"/>
    <a:srgbClr val="00A9DA"/>
    <a:srgbClr val="50AD84"/>
    <a:srgbClr val="23407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F931BA8-25FD-45EB-AACC-26330BFE5C88}" v="28" dt="2020-12-11T15:52:13.880"/>
    <p1510:client id="{68B81147-A2A6-44F2-911D-E723F2D89B91}" v="49" dt="2020-12-11T14:34:31.328"/>
  </p1510:revLst>
</p1510:revInfo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162" autoAdjust="0"/>
    <p:restoredTop sz="93792" autoAdjust="0"/>
  </p:normalViewPr>
  <p:slideViewPr>
    <p:cSldViewPr snapToGrid="0" snapToObjects="1">
      <p:cViewPr varScale="1">
        <p:scale>
          <a:sx n="67" d="100"/>
          <a:sy n="67" d="100"/>
        </p:scale>
        <p:origin x="712" y="36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-2706"/>
    </p:cViewPr>
  </p:sorterViewPr>
  <p:notesViewPr>
    <p:cSldViewPr snapToGrid="0" snapToObjects="1">
      <p:cViewPr varScale="1">
        <p:scale>
          <a:sx n="56" d="100"/>
          <a:sy n="56" d="100"/>
        </p:scale>
        <p:origin x="2856" y="7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handoutMaster" Target="handoutMasters/handoutMaster1.xml"/><Relationship Id="rId3" Type="http://schemas.openxmlformats.org/officeDocument/2006/relationships/customXml" Target="../customXml/item3.xml"/><Relationship Id="rId21" Type="http://schemas.openxmlformats.org/officeDocument/2006/relationships/viewProps" Target="view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microsoft.com/office/2015/10/relationships/revisionInfo" Target="revisionInfo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commentAuthors" Target="commentAuthor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37AF4C88-0A0A-407D-97E9-027C28FAB665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>
              <a:latin typeface="Avenir Roman" panose="020B0503020203020204" pitchFamily="34" charset="0"/>
            </a:endParaRP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8640D73-ACF3-4681-9A3A-F2528247BB3D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361202A-2056-4AFC-B76E-A686A497178F}" type="datetimeFigureOut">
              <a:rPr lang="en-US" smtClean="0">
                <a:latin typeface="Avenir Roman" panose="020B0503020203020204" pitchFamily="34" charset="0"/>
              </a:rPr>
              <a:t>12/11/2020</a:t>
            </a:fld>
            <a:endParaRPr lang="en-US" dirty="0">
              <a:latin typeface="Avenir Roman" panose="020B0503020203020204" pitchFamily="34" charset="0"/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4E49848-84B5-4A37-A5C0-F59DB0B6E29F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>
              <a:latin typeface="Avenir Roman" panose="020B0503020203020204" pitchFamily="34" charset="0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11F2C63-D61B-4FB5-8A48-3C5B3B46F16D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2CE6A5A-5B56-4DB8-8838-29C0F28103B5}" type="slidenum">
              <a:rPr lang="en-US" smtClean="0">
                <a:latin typeface="Avenir Roman" panose="020B0503020203020204" pitchFamily="34" charset="0"/>
              </a:rPr>
              <a:t>‹#›</a:t>
            </a:fld>
            <a:endParaRPr lang="en-US" dirty="0">
              <a:latin typeface="Avenir Roman" panose="020B05030202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7770416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venir Roman" panose="020B0503020203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Avenir Roman" panose="020B0503020203020204" pitchFamily="34" charset="0"/>
              </a:defRPr>
            </a:lvl1pPr>
          </a:lstStyle>
          <a:p>
            <a:fld id="{D0029DB9-5387-A64D-B138-8AB765053702}" type="datetimeFigureOut">
              <a:rPr lang="en-US" smtClean="0"/>
              <a:pPr/>
              <a:t>12/11/2020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x-none" dirty="0"/>
              <a:t>Click to edit Master text styles</a:t>
            </a:r>
          </a:p>
          <a:p>
            <a:pPr lvl="1"/>
            <a:r>
              <a:rPr lang="x-none" dirty="0"/>
              <a:t>Second level</a:t>
            </a:r>
          </a:p>
          <a:p>
            <a:pPr lvl="2"/>
            <a:r>
              <a:rPr lang="x-none" dirty="0"/>
              <a:t>Third level</a:t>
            </a:r>
          </a:p>
          <a:p>
            <a:pPr lvl="3"/>
            <a:r>
              <a:rPr lang="x-none" dirty="0"/>
              <a:t>Fourth level</a:t>
            </a:r>
          </a:p>
          <a:p>
            <a:pPr lvl="4"/>
            <a:r>
              <a:rPr lang="x-none" dirty="0"/>
              <a:t>Fifth level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venir Roman" panose="020B0503020203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Avenir Roman" panose="020B0503020203020204" pitchFamily="34" charset="0"/>
              </a:defRPr>
            </a:lvl1pPr>
          </a:lstStyle>
          <a:p>
            <a:fld id="{1C9E4E0B-B0F5-6A44-958E-D4E726D0C32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3435368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Avenir Roman" panose="020B0503020203020204" pitchFamily="34" charset="0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Avenir Roman" panose="020B0503020203020204" pitchFamily="34" charset="0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Avenir Roman" panose="020B0503020203020204" pitchFamily="34" charset="0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Avenir Roman" panose="020B0503020203020204" pitchFamily="34" charset="0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Avenir Roman" panose="020B0503020203020204" pitchFamily="34" charset="0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C9E4E0B-B0F5-6A44-958E-D4E726D0C328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7039571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C9E4E0B-B0F5-6A44-958E-D4E726D0C328}" type="slidenum">
              <a:rPr lang="en-US" smtClean="0"/>
              <a:pPr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7373373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C9E4E0B-B0F5-6A44-958E-D4E726D0C328}" type="slidenum">
              <a:rPr lang="en-US" smtClean="0"/>
              <a:pPr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8547009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C9E4E0B-B0F5-6A44-958E-D4E726D0C328}" type="slidenum">
              <a:rPr lang="en-US" smtClean="0"/>
              <a:pPr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8801847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v1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" name="Picture 34">
            <a:extLst>
              <a:ext uri="{FF2B5EF4-FFF2-40B4-BE49-F238E27FC236}">
                <a16:creationId xmlns:a16="http://schemas.microsoft.com/office/drawing/2014/main" id="{27CB389C-7477-4383-A9E8-C2245E730B4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88825" cy="685800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F6C9CFB3-5B8B-4392-8A9E-E0AB59D632E8}"/>
              </a:ext>
            </a:extLst>
          </p:cNvPr>
          <p:cNvSpPr/>
          <p:nvPr userDrawn="1"/>
        </p:nvSpPr>
        <p:spPr>
          <a:xfrm>
            <a:off x="351131" y="6402296"/>
            <a:ext cx="2999539" cy="2308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900" dirty="0">
                <a:solidFill>
                  <a:srgbClr val="FFFFFF"/>
                </a:solidFill>
                <a:latin typeface="Avenir Roman"/>
                <a:cs typeface="Avenir Roman"/>
              </a:rPr>
              <a:t>Copyright © 2020 Infogain Corporation. All Rights Reserved.</a:t>
            </a:r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98855B5B-E925-44AD-9009-DE309257938B}"/>
              </a:ext>
            </a:extLst>
          </p:cNvPr>
          <p:cNvSpPr/>
          <p:nvPr userDrawn="1"/>
        </p:nvSpPr>
        <p:spPr>
          <a:xfrm>
            <a:off x="3771836" y="1106424"/>
            <a:ext cx="4645152" cy="4645152"/>
          </a:xfrm>
          <a:prstGeom prst="ellipse">
            <a:avLst/>
          </a:prstGeom>
          <a:solidFill>
            <a:schemeClr val="bg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2" name="Title 1">
            <a:extLst>
              <a:ext uri="{FF2B5EF4-FFF2-40B4-BE49-F238E27FC236}">
                <a16:creationId xmlns:a16="http://schemas.microsoft.com/office/drawing/2014/main" id="{2B3CE755-2906-40A4-867D-D46C782283BD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770153" y="2552563"/>
            <a:ext cx="4648519" cy="2095500"/>
          </a:xfrm>
        </p:spPr>
        <p:txBody>
          <a:bodyPr anchor="ctr"/>
          <a:lstStyle>
            <a:lvl1pPr algn="ctr">
              <a:lnSpc>
                <a:spcPct val="80000"/>
              </a:lnSpc>
              <a:defRPr sz="4000" cap="none" spc="0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Add title of the</a:t>
            </a:r>
            <a:br>
              <a:rPr lang="en-US" dirty="0"/>
            </a:br>
            <a:r>
              <a:rPr lang="en-US" dirty="0"/>
              <a:t>presentation</a:t>
            </a:r>
            <a:br>
              <a:rPr lang="en-US" dirty="0"/>
            </a:br>
            <a:r>
              <a:rPr lang="en-US" dirty="0"/>
              <a:t>here…</a:t>
            </a:r>
          </a:p>
        </p:txBody>
      </p:sp>
      <p:sp>
        <p:nvSpPr>
          <p:cNvPr id="24" name="Text Placeholder 17">
            <a:extLst>
              <a:ext uri="{FF2B5EF4-FFF2-40B4-BE49-F238E27FC236}">
                <a16:creationId xmlns:a16="http://schemas.microsoft.com/office/drawing/2014/main" id="{A6B1691B-8BE5-452A-A64A-26ABE13E0197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135488" y="1938967"/>
            <a:ext cx="1917848" cy="315913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ctr">
              <a:spcBef>
                <a:spcPts val="0"/>
              </a:spcBef>
              <a:buNone/>
              <a:defRPr sz="1200" spc="4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err="1"/>
              <a:t>DDD</a:t>
            </a:r>
            <a:r>
              <a:rPr lang="en-US" dirty="0"/>
              <a:t>, MMM </a:t>
            </a:r>
            <a:r>
              <a:rPr lang="en-US" dirty="0" err="1"/>
              <a:t>YY</a:t>
            </a:r>
            <a:endParaRPr lang="en-US" dirty="0"/>
          </a:p>
        </p:txBody>
      </p:sp>
      <p:sp>
        <p:nvSpPr>
          <p:cNvPr id="25" name="Picture Placeholder 19">
            <a:extLst>
              <a:ext uri="{FF2B5EF4-FFF2-40B4-BE49-F238E27FC236}">
                <a16:creationId xmlns:a16="http://schemas.microsoft.com/office/drawing/2014/main" id="{BBB6AD79-4BB3-4B00-81E0-23A147A8722D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9536113" y="695279"/>
            <a:ext cx="1965960" cy="795528"/>
          </a:xfrm>
          <a:prstGeom prst="rect">
            <a:avLst/>
          </a:prstGeom>
          <a:noFill/>
        </p:spPr>
        <p:txBody>
          <a:bodyPr lIns="0" rIns="0" anchor="ctr">
            <a:noAutofit/>
          </a:bodyPr>
          <a:lstStyle>
            <a:lvl1pPr marL="0" indent="0" algn="ctr">
              <a:buNone/>
              <a:defRPr sz="14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on the picture icon</a:t>
            </a:r>
            <a:br>
              <a:rPr lang="en-US" dirty="0"/>
            </a:br>
            <a:r>
              <a:rPr lang="en-US" dirty="0"/>
              <a:t>to insert the Partner logo</a:t>
            </a:r>
          </a:p>
        </p:txBody>
      </p:sp>
      <p:sp>
        <p:nvSpPr>
          <p:cNvPr id="34" name="Oval 33">
            <a:extLst>
              <a:ext uri="{FF2B5EF4-FFF2-40B4-BE49-F238E27FC236}">
                <a16:creationId xmlns:a16="http://schemas.microsoft.com/office/drawing/2014/main" id="{62724850-F4EF-40CD-8CEE-B0E45566D342}"/>
              </a:ext>
            </a:extLst>
          </p:cNvPr>
          <p:cNvSpPr/>
          <p:nvPr userDrawn="1"/>
        </p:nvSpPr>
        <p:spPr>
          <a:xfrm>
            <a:off x="6632472" y="4535266"/>
            <a:ext cx="1975104" cy="1975104"/>
          </a:xfrm>
          <a:prstGeom prst="ellipse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3" name="Subtitle 2">
            <a:extLst>
              <a:ext uri="{FF2B5EF4-FFF2-40B4-BE49-F238E27FC236}">
                <a16:creationId xmlns:a16="http://schemas.microsoft.com/office/drawing/2014/main" id="{DDA26FD1-8103-47E4-A692-B1304618F741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751344" y="4900144"/>
            <a:ext cx="1737360" cy="1245348"/>
          </a:xfrm>
          <a:prstGeom prst="rect">
            <a:avLst/>
          </a:prstGeom>
        </p:spPr>
        <p:txBody>
          <a:bodyPr wrap="square" anchor="ctr">
            <a:noAutofit/>
          </a:bodyPr>
          <a:lstStyle>
            <a:lvl1pPr marL="0" indent="0" algn="ctr">
              <a:lnSpc>
                <a:spcPct val="90000"/>
              </a:lnSpc>
              <a:spcBef>
                <a:spcPts val="0"/>
              </a:spcBef>
              <a:buNone/>
              <a:defRPr sz="160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To highlight or add supporting text, use this space…</a:t>
            </a:r>
          </a:p>
        </p:txBody>
      </p:sp>
      <p:pic>
        <p:nvPicPr>
          <p:cNvPr id="16" name="Picture Placeholder 2">
            <a:extLst>
              <a:ext uri="{FF2B5EF4-FFF2-40B4-BE49-F238E27FC236}">
                <a16:creationId xmlns:a16="http://schemas.microsoft.com/office/drawing/2014/main" id="{0722218A-F86B-4F46-ABF3-1D0489C8A00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/>
        </p:blipFill>
        <p:spPr>
          <a:xfrm>
            <a:off x="561476" y="655353"/>
            <a:ext cx="1965960" cy="7992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03874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Section Divider v2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72C62C3E-B473-416F-A867-9AF790849B0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67669" y="1582059"/>
            <a:ext cx="7149414" cy="315704"/>
          </a:xfrm>
        </p:spPr>
        <p:txBody>
          <a:bodyPr/>
          <a:lstStyle>
            <a:lvl1pPr>
              <a:defRPr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SECTION HEADING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3D027264-FFD5-4664-9F28-20A1BCF7F9C4}"/>
              </a:ext>
            </a:extLst>
          </p:cNvPr>
          <p:cNvSpPr txBox="1"/>
          <p:nvPr userDrawn="1"/>
        </p:nvSpPr>
        <p:spPr>
          <a:xfrm>
            <a:off x="11467610" y="6434405"/>
            <a:ext cx="282366" cy="166614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pPr algn="r"/>
            <a:fld id="{D32B1299-5D1F-4CF7-9AC0-55CF30817FA5}" type="slidenum">
              <a:rPr lang="en-US" sz="1000" smtClean="0">
                <a:solidFill>
                  <a:schemeClr val="bg1"/>
                </a:solidFill>
                <a:latin typeface="Avenir Roman"/>
                <a:cs typeface="Avenir Roman"/>
              </a:rPr>
              <a:pPr algn="r"/>
              <a:t>‹#›</a:t>
            </a:fld>
            <a:endParaRPr kumimoji="0" lang="en-US" sz="100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venir Roman"/>
              <a:cs typeface="Avenir Roman"/>
            </a:endParaRPr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15AA81F1-FB1E-4A27-8998-A3F65FCB5469}"/>
              </a:ext>
            </a:extLst>
          </p:cNvPr>
          <p:cNvSpPr/>
          <p:nvPr userDrawn="1"/>
        </p:nvSpPr>
        <p:spPr>
          <a:xfrm>
            <a:off x="351131" y="6402296"/>
            <a:ext cx="2999539" cy="2308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900" dirty="0">
                <a:solidFill>
                  <a:schemeClr val="bg1"/>
                </a:solidFill>
                <a:latin typeface="Avenir Roman"/>
                <a:cs typeface="Avenir Roman"/>
              </a:rPr>
              <a:t>Copyright © 2020 Infogain Corporation. All Rights Reserved.</a:t>
            </a:r>
          </a:p>
        </p:txBody>
      </p:sp>
      <p:sp>
        <p:nvSpPr>
          <p:cNvPr id="14" name="Text Placeholder 17">
            <a:extLst>
              <a:ext uri="{FF2B5EF4-FFF2-40B4-BE49-F238E27FC236}">
                <a16:creationId xmlns:a16="http://schemas.microsoft.com/office/drawing/2014/main" id="{B3E88B52-A8F8-42C0-A544-92EB6CF0687F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67669" y="4012790"/>
            <a:ext cx="7149414" cy="315913"/>
          </a:xfrm>
          <a:prstGeom prst="rect">
            <a:avLst/>
          </a:prstGeom>
        </p:spPr>
        <p:txBody>
          <a:bodyPr lIns="0" tIns="0" rIns="0" bIns="0" anchor="t">
            <a:noAutofit/>
          </a:bodyPr>
          <a:lstStyle>
            <a:lvl1pPr marL="0" indent="0" algn="l">
              <a:spcBef>
                <a:spcPts val="0"/>
              </a:spcBef>
              <a:buNone/>
              <a:defRPr sz="1400" spc="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Place holder for subtitle</a:t>
            </a:r>
          </a:p>
        </p:txBody>
      </p:sp>
      <p:sp>
        <p:nvSpPr>
          <p:cNvPr id="17" name="Text Placeholder 17">
            <a:extLst>
              <a:ext uri="{FF2B5EF4-FFF2-40B4-BE49-F238E27FC236}">
                <a16:creationId xmlns:a16="http://schemas.microsoft.com/office/drawing/2014/main" id="{D95356D2-AFDD-42A5-A465-237B8096BB51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767669" y="1993448"/>
            <a:ext cx="7149414" cy="1965093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>
            <a:lvl1pPr marL="0" indent="0" algn="l">
              <a:lnSpc>
                <a:spcPct val="90000"/>
              </a:lnSpc>
              <a:spcBef>
                <a:spcPts val="0"/>
              </a:spcBef>
              <a:buNone/>
              <a:defRPr sz="6000" spc="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Place holder for Section Divider</a:t>
            </a: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screen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82528" y="139308"/>
            <a:ext cx="1300817" cy="5288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15615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Divider v3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72C62C3E-B473-416F-A867-9AF790849B0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67669" y="1582059"/>
            <a:ext cx="7149414" cy="315704"/>
          </a:xfrm>
        </p:spPr>
        <p:txBody>
          <a:bodyPr/>
          <a:lstStyle>
            <a:lvl1pPr>
              <a:defRPr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SECTION HEADING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3D027264-FFD5-4664-9F28-20A1BCF7F9C4}"/>
              </a:ext>
            </a:extLst>
          </p:cNvPr>
          <p:cNvSpPr txBox="1"/>
          <p:nvPr userDrawn="1"/>
        </p:nvSpPr>
        <p:spPr>
          <a:xfrm>
            <a:off x="11467610" y="6434405"/>
            <a:ext cx="282366" cy="166614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pPr algn="r"/>
            <a:fld id="{D32B1299-5D1F-4CF7-9AC0-55CF30817FA5}" type="slidenum">
              <a:rPr lang="en-US" sz="1000" smtClean="0">
                <a:solidFill>
                  <a:schemeClr val="bg1"/>
                </a:solidFill>
                <a:latin typeface="Avenir Roman"/>
                <a:cs typeface="Avenir Roman"/>
              </a:rPr>
              <a:pPr algn="r"/>
              <a:t>‹#›</a:t>
            </a:fld>
            <a:endParaRPr kumimoji="0" lang="en-US" sz="100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venir Roman"/>
              <a:cs typeface="Avenir Roman"/>
            </a:endParaRPr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15AA81F1-FB1E-4A27-8998-A3F65FCB5469}"/>
              </a:ext>
            </a:extLst>
          </p:cNvPr>
          <p:cNvSpPr/>
          <p:nvPr userDrawn="1"/>
        </p:nvSpPr>
        <p:spPr>
          <a:xfrm>
            <a:off x="351131" y="6402296"/>
            <a:ext cx="2999539" cy="2308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900" dirty="0">
                <a:solidFill>
                  <a:schemeClr val="bg1"/>
                </a:solidFill>
                <a:latin typeface="Avenir Roman"/>
                <a:cs typeface="Avenir Roman"/>
              </a:rPr>
              <a:t>Copyright © 2020 Infogain Corporation. All Rights Reserved.</a:t>
            </a:r>
          </a:p>
        </p:txBody>
      </p:sp>
      <p:sp>
        <p:nvSpPr>
          <p:cNvPr id="14" name="Text Placeholder 17">
            <a:extLst>
              <a:ext uri="{FF2B5EF4-FFF2-40B4-BE49-F238E27FC236}">
                <a16:creationId xmlns:a16="http://schemas.microsoft.com/office/drawing/2014/main" id="{B3E88B52-A8F8-42C0-A544-92EB6CF0687F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67669" y="4012790"/>
            <a:ext cx="7149414" cy="315913"/>
          </a:xfrm>
          <a:prstGeom prst="rect">
            <a:avLst/>
          </a:prstGeom>
        </p:spPr>
        <p:txBody>
          <a:bodyPr lIns="0" tIns="0" rIns="0" bIns="0" anchor="t">
            <a:noAutofit/>
          </a:bodyPr>
          <a:lstStyle>
            <a:lvl1pPr marL="0" indent="0" algn="l">
              <a:spcBef>
                <a:spcPts val="0"/>
              </a:spcBef>
              <a:buNone/>
              <a:defRPr sz="1400" spc="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Place holder for subtitle</a:t>
            </a:r>
          </a:p>
        </p:txBody>
      </p:sp>
      <p:sp>
        <p:nvSpPr>
          <p:cNvPr id="17" name="Text Placeholder 17">
            <a:extLst>
              <a:ext uri="{FF2B5EF4-FFF2-40B4-BE49-F238E27FC236}">
                <a16:creationId xmlns:a16="http://schemas.microsoft.com/office/drawing/2014/main" id="{D95356D2-AFDD-42A5-A465-237B8096BB51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767669" y="1993448"/>
            <a:ext cx="7149414" cy="1965093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>
            <a:lvl1pPr marL="0" indent="0" algn="l">
              <a:lnSpc>
                <a:spcPct val="90000"/>
              </a:lnSpc>
              <a:spcBef>
                <a:spcPts val="0"/>
              </a:spcBef>
              <a:buNone/>
              <a:defRPr sz="6000" spc="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Place holder for Section Divider</a:t>
            </a: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screen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82528" y="139308"/>
            <a:ext cx="1300817" cy="5288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243435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Divider v4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72C62C3E-B473-416F-A867-9AF790849B0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67669" y="1582059"/>
            <a:ext cx="7149414" cy="315704"/>
          </a:xfrm>
        </p:spPr>
        <p:txBody>
          <a:bodyPr/>
          <a:lstStyle>
            <a:lvl1pPr>
              <a:defRPr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SECTION HEADING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3D027264-FFD5-4664-9F28-20A1BCF7F9C4}"/>
              </a:ext>
            </a:extLst>
          </p:cNvPr>
          <p:cNvSpPr txBox="1"/>
          <p:nvPr userDrawn="1"/>
        </p:nvSpPr>
        <p:spPr>
          <a:xfrm>
            <a:off x="11467610" y="6434405"/>
            <a:ext cx="282366" cy="166614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pPr algn="r"/>
            <a:fld id="{D32B1299-5D1F-4CF7-9AC0-55CF30817FA5}" type="slidenum">
              <a:rPr lang="en-US" sz="1000" smtClean="0">
                <a:solidFill>
                  <a:schemeClr val="bg1"/>
                </a:solidFill>
                <a:latin typeface="Avenir Roman"/>
                <a:cs typeface="Avenir Roman"/>
              </a:rPr>
              <a:pPr algn="r"/>
              <a:t>‹#›</a:t>
            </a:fld>
            <a:endParaRPr kumimoji="0" lang="en-US" sz="100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venir Roman"/>
              <a:cs typeface="Avenir Roman"/>
            </a:endParaRPr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15AA81F1-FB1E-4A27-8998-A3F65FCB5469}"/>
              </a:ext>
            </a:extLst>
          </p:cNvPr>
          <p:cNvSpPr/>
          <p:nvPr userDrawn="1"/>
        </p:nvSpPr>
        <p:spPr>
          <a:xfrm>
            <a:off x="351131" y="6402296"/>
            <a:ext cx="2999539" cy="2308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900" dirty="0">
                <a:solidFill>
                  <a:schemeClr val="bg1"/>
                </a:solidFill>
                <a:latin typeface="Avenir Roman"/>
                <a:cs typeface="Avenir Roman"/>
              </a:rPr>
              <a:t>Copyright © 2020 Infogain Corporation. All Rights Reserved.</a:t>
            </a:r>
          </a:p>
        </p:txBody>
      </p:sp>
      <p:sp>
        <p:nvSpPr>
          <p:cNvPr id="14" name="Text Placeholder 17">
            <a:extLst>
              <a:ext uri="{FF2B5EF4-FFF2-40B4-BE49-F238E27FC236}">
                <a16:creationId xmlns:a16="http://schemas.microsoft.com/office/drawing/2014/main" id="{B3E88B52-A8F8-42C0-A544-92EB6CF0687F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67669" y="4012790"/>
            <a:ext cx="7149414" cy="315913"/>
          </a:xfrm>
          <a:prstGeom prst="rect">
            <a:avLst/>
          </a:prstGeom>
        </p:spPr>
        <p:txBody>
          <a:bodyPr lIns="0" tIns="0" rIns="0" bIns="0" anchor="t">
            <a:noAutofit/>
          </a:bodyPr>
          <a:lstStyle>
            <a:lvl1pPr marL="0" indent="0" algn="l">
              <a:spcBef>
                <a:spcPts val="0"/>
              </a:spcBef>
              <a:buNone/>
              <a:defRPr sz="1400" spc="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Place holder for subtitle</a:t>
            </a:r>
          </a:p>
        </p:txBody>
      </p:sp>
      <p:sp>
        <p:nvSpPr>
          <p:cNvPr id="17" name="Text Placeholder 17">
            <a:extLst>
              <a:ext uri="{FF2B5EF4-FFF2-40B4-BE49-F238E27FC236}">
                <a16:creationId xmlns:a16="http://schemas.microsoft.com/office/drawing/2014/main" id="{D95356D2-AFDD-42A5-A465-237B8096BB51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767669" y="1993448"/>
            <a:ext cx="7149414" cy="1965093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>
            <a:lvl1pPr marL="0" indent="0" algn="l">
              <a:lnSpc>
                <a:spcPct val="90000"/>
              </a:lnSpc>
              <a:spcBef>
                <a:spcPts val="0"/>
              </a:spcBef>
              <a:buNone/>
              <a:defRPr sz="6000" spc="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Place holder for Section Divider</a:t>
            </a: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screen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82528" y="139308"/>
            <a:ext cx="1300817" cy="5288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175001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 v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Picture 31">
            <a:extLst>
              <a:ext uri="{FF2B5EF4-FFF2-40B4-BE49-F238E27FC236}">
                <a16:creationId xmlns:a16="http://schemas.microsoft.com/office/drawing/2014/main" id="{32179EBC-563D-49C0-83A8-2DF2A1FB154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588918" y="940740"/>
            <a:ext cx="5193360" cy="5193360"/>
          </a:xfrm>
          <a:prstGeom prst="rect">
            <a:avLst/>
          </a:prstGeom>
        </p:spPr>
      </p:pic>
      <p:sp>
        <p:nvSpPr>
          <p:cNvPr id="27" name="Text Placeholder 2">
            <a:extLst>
              <a:ext uri="{FF2B5EF4-FFF2-40B4-BE49-F238E27FC236}">
                <a16:creationId xmlns:a16="http://schemas.microsoft.com/office/drawing/2014/main" id="{9B8F19A3-252D-4851-BB1A-796986E51EF6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940640" y="3618575"/>
            <a:ext cx="1609344" cy="1463040"/>
          </a:xfrm>
        </p:spPr>
        <p:txBody>
          <a:bodyPr lIns="0" tIns="0" rIns="0" bIns="0" anchor="t">
            <a:noAutofit/>
          </a:bodyPr>
          <a:lstStyle>
            <a:lvl1pPr marL="0" indent="0" algn="l">
              <a:spcBef>
                <a:spcPts val="0"/>
              </a:spcBef>
              <a:buNone/>
              <a:defRPr sz="14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Place holder for text, place holder for text</a:t>
            </a:r>
          </a:p>
        </p:txBody>
      </p:sp>
      <p:sp>
        <p:nvSpPr>
          <p:cNvPr id="22" name="Text Placeholder 2">
            <a:extLst>
              <a:ext uri="{FF2B5EF4-FFF2-40B4-BE49-F238E27FC236}">
                <a16:creationId xmlns:a16="http://schemas.microsoft.com/office/drawing/2014/main" id="{BFFF5094-6ED3-40C7-BD93-86A550C2B1EA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940641" y="2521288"/>
            <a:ext cx="943168" cy="930160"/>
          </a:xfrm>
        </p:spPr>
        <p:txBody>
          <a:bodyPr lIns="0" tIns="0" rIns="0" bIns="0" anchor="t">
            <a:noAutofit/>
          </a:bodyPr>
          <a:lstStyle>
            <a:lvl1pPr marL="0" indent="0" algn="l">
              <a:buNone/>
              <a:defRPr sz="6000" u="none">
                <a:solidFill>
                  <a:schemeClr val="bg2"/>
                </a:solidFill>
              </a:defRPr>
            </a:lvl1pPr>
          </a:lstStyle>
          <a:p>
            <a:pPr lvl="0"/>
            <a:r>
              <a:rPr lang="en-US" dirty="0"/>
              <a:t>01</a:t>
            </a:r>
          </a:p>
        </p:txBody>
      </p:sp>
      <p:sp>
        <p:nvSpPr>
          <p:cNvPr id="23" name="Text Placeholder 2">
            <a:extLst>
              <a:ext uri="{FF2B5EF4-FFF2-40B4-BE49-F238E27FC236}">
                <a16:creationId xmlns:a16="http://schemas.microsoft.com/office/drawing/2014/main" id="{AE10F525-8785-40CE-95A6-6D01A7714D7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241696" y="2521288"/>
            <a:ext cx="943168" cy="930160"/>
          </a:xfrm>
        </p:spPr>
        <p:txBody>
          <a:bodyPr lIns="0" tIns="0" rIns="0" bIns="0" anchor="t">
            <a:noAutofit/>
          </a:bodyPr>
          <a:lstStyle>
            <a:lvl1pPr marL="0" indent="0" algn="l">
              <a:buNone/>
              <a:defRPr sz="6000" u="none">
                <a:solidFill>
                  <a:schemeClr val="bg2"/>
                </a:solidFill>
              </a:defRPr>
            </a:lvl1pPr>
          </a:lstStyle>
          <a:p>
            <a:pPr lvl="0"/>
            <a:r>
              <a:rPr lang="en-US" dirty="0"/>
              <a:t>02</a:t>
            </a:r>
          </a:p>
        </p:txBody>
      </p:sp>
      <p:sp>
        <p:nvSpPr>
          <p:cNvPr id="24" name="Text Placeholder 2">
            <a:extLst>
              <a:ext uri="{FF2B5EF4-FFF2-40B4-BE49-F238E27FC236}">
                <a16:creationId xmlns:a16="http://schemas.microsoft.com/office/drawing/2014/main" id="{D36914D6-A688-48A8-B471-081AF08A391F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542751" y="2521288"/>
            <a:ext cx="943168" cy="930160"/>
          </a:xfrm>
        </p:spPr>
        <p:txBody>
          <a:bodyPr lIns="0" tIns="0" rIns="0" bIns="0" anchor="t">
            <a:noAutofit/>
          </a:bodyPr>
          <a:lstStyle>
            <a:lvl1pPr marL="0" indent="0" algn="l">
              <a:buNone/>
              <a:defRPr sz="6000" u="none">
                <a:solidFill>
                  <a:schemeClr val="bg2"/>
                </a:solidFill>
              </a:defRPr>
            </a:lvl1pPr>
          </a:lstStyle>
          <a:p>
            <a:pPr lvl="0"/>
            <a:r>
              <a:rPr lang="en-US" dirty="0"/>
              <a:t>03</a:t>
            </a:r>
          </a:p>
        </p:txBody>
      </p:sp>
      <p:sp>
        <p:nvSpPr>
          <p:cNvPr id="25" name="Text Placeholder 2">
            <a:extLst>
              <a:ext uri="{FF2B5EF4-FFF2-40B4-BE49-F238E27FC236}">
                <a16:creationId xmlns:a16="http://schemas.microsoft.com/office/drawing/2014/main" id="{56673962-E048-4984-88F8-74B5C5793C52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7843806" y="2521288"/>
            <a:ext cx="943168" cy="930160"/>
          </a:xfrm>
        </p:spPr>
        <p:txBody>
          <a:bodyPr lIns="0" tIns="0" rIns="0" bIns="0" anchor="t">
            <a:noAutofit/>
          </a:bodyPr>
          <a:lstStyle>
            <a:lvl1pPr marL="0" indent="0" algn="l">
              <a:buNone/>
              <a:defRPr sz="6000" u="none">
                <a:solidFill>
                  <a:schemeClr val="bg2"/>
                </a:solidFill>
              </a:defRPr>
            </a:lvl1pPr>
          </a:lstStyle>
          <a:p>
            <a:pPr lvl="0"/>
            <a:r>
              <a:rPr lang="en-US" dirty="0"/>
              <a:t>04</a:t>
            </a:r>
          </a:p>
        </p:txBody>
      </p:sp>
      <p:sp>
        <p:nvSpPr>
          <p:cNvPr id="26" name="Text Placeholder 2">
            <a:extLst>
              <a:ext uri="{FF2B5EF4-FFF2-40B4-BE49-F238E27FC236}">
                <a16:creationId xmlns:a16="http://schemas.microsoft.com/office/drawing/2014/main" id="{02A799DF-1979-4FDB-A256-951A4204AF87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10144862" y="2521288"/>
            <a:ext cx="943168" cy="930160"/>
          </a:xfrm>
        </p:spPr>
        <p:txBody>
          <a:bodyPr lIns="0" tIns="0" rIns="0" bIns="0" anchor="t">
            <a:noAutofit/>
          </a:bodyPr>
          <a:lstStyle>
            <a:lvl1pPr marL="0" indent="0" algn="l">
              <a:buNone/>
              <a:defRPr sz="6000" u="none">
                <a:solidFill>
                  <a:schemeClr val="bg2"/>
                </a:solidFill>
              </a:defRPr>
            </a:lvl1pPr>
          </a:lstStyle>
          <a:p>
            <a:pPr lvl="0"/>
            <a:r>
              <a:rPr lang="en-US" dirty="0"/>
              <a:t>05</a:t>
            </a:r>
          </a:p>
        </p:txBody>
      </p:sp>
      <p:sp>
        <p:nvSpPr>
          <p:cNvPr id="28" name="Text Placeholder 2">
            <a:extLst>
              <a:ext uri="{FF2B5EF4-FFF2-40B4-BE49-F238E27FC236}">
                <a16:creationId xmlns:a16="http://schemas.microsoft.com/office/drawing/2014/main" id="{F339E161-0E60-4C55-BC72-7E29650E6436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3241696" y="3618575"/>
            <a:ext cx="1609344" cy="1463040"/>
          </a:xfrm>
        </p:spPr>
        <p:txBody>
          <a:bodyPr lIns="0" tIns="0" rIns="0" bIns="0" anchor="t">
            <a:noAutofit/>
          </a:bodyPr>
          <a:lstStyle>
            <a:lvl1pPr marL="0" indent="0" algn="l">
              <a:spcBef>
                <a:spcPts val="0"/>
              </a:spcBef>
              <a:buNone/>
              <a:defRPr sz="14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Place holder for text, place holder for text</a:t>
            </a:r>
          </a:p>
        </p:txBody>
      </p:sp>
      <p:sp>
        <p:nvSpPr>
          <p:cNvPr id="29" name="Text Placeholder 2">
            <a:extLst>
              <a:ext uri="{FF2B5EF4-FFF2-40B4-BE49-F238E27FC236}">
                <a16:creationId xmlns:a16="http://schemas.microsoft.com/office/drawing/2014/main" id="{C7FC7771-48D6-4488-A089-A4699B8C9BB9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5542752" y="3618575"/>
            <a:ext cx="1609344" cy="1463040"/>
          </a:xfrm>
        </p:spPr>
        <p:txBody>
          <a:bodyPr lIns="0" tIns="0" rIns="0" bIns="0" anchor="t">
            <a:noAutofit/>
          </a:bodyPr>
          <a:lstStyle>
            <a:lvl1pPr marL="0" indent="0" algn="l">
              <a:spcBef>
                <a:spcPts val="0"/>
              </a:spcBef>
              <a:buNone/>
              <a:defRPr sz="14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Place holder for text, place holder for text</a:t>
            </a:r>
          </a:p>
        </p:txBody>
      </p:sp>
      <p:sp>
        <p:nvSpPr>
          <p:cNvPr id="30" name="Text Placeholder 2">
            <a:extLst>
              <a:ext uri="{FF2B5EF4-FFF2-40B4-BE49-F238E27FC236}">
                <a16:creationId xmlns:a16="http://schemas.microsoft.com/office/drawing/2014/main" id="{A7DDF1D5-1765-4836-BBE1-849DFAB37631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7843808" y="3618575"/>
            <a:ext cx="1609344" cy="1463040"/>
          </a:xfrm>
        </p:spPr>
        <p:txBody>
          <a:bodyPr lIns="0" tIns="0" rIns="0" bIns="0" anchor="t">
            <a:noAutofit/>
          </a:bodyPr>
          <a:lstStyle>
            <a:lvl1pPr marL="0" indent="0" algn="l">
              <a:spcBef>
                <a:spcPts val="0"/>
              </a:spcBef>
              <a:buNone/>
              <a:defRPr sz="14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Place holder for text, place holder for text</a:t>
            </a:r>
          </a:p>
        </p:txBody>
      </p:sp>
      <p:sp>
        <p:nvSpPr>
          <p:cNvPr id="31" name="Text Placeholder 2">
            <a:extLst>
              <a:ext uri="{FF2B5EF4-FFF2-40B4-BE49-F238E27FC236}">
                <a16:creationId xmlns:a16="http://schemas.microsoft.com/office/drawing/2014/main" id="{35D57064-67A8-4717-8F76-9AF1A1455ADB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10144862" y="3618575"/>
            <a:ext cx="1609344" cy="1463040"/>
          </a:xfrm>
        </p:spPr>
        <p:txBody>
          <a:bodyPr lIns="0" tIns="0" rIns="0" bIns="0" anchor="t">
            <a:noAutofit/>
          </a:bodyPr>
          <a:lstStyle>
            <a:lvl1pPr marL="0" indent="0" algn="l">
              <a:spcBef>
                <a:spcPts val="0"/>
              </a:spcBef>
              <a:buNone/>
              <a:defRPr sz="14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Place holder for text, place holder for text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D0D0F5C5-1FDE-456D-9C67-6F0A07724C6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en-US" dirty="0"/>
              <a:t>SECTION HEADING</a:t>
            </a:r>
          </a:p>
        </p:txBody>
      </p:sp>
    </p:spTree>
    <p:extLst>
      <p:ext uri="{BB962C8B-B14F-4D97-AF65-F5344CB8AC3E}">
        <p14:creationId xmlns:p14="http://schemas.microsoft.com/office/powerpoint/2010/main" val="181182291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 v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32179EBC-563D-49C0-83A8-2DF2A1FB154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588918" y="940740"/>
            <a:ext cx="5193360" cy="5193360"/>
          </a:xfrm>
          <a:prstGeom prst="rect">
            <a:avLst/>
          </a:prstGeom>
        </p:spPr>
      </p:pic>
      <p:sp>
        <p:nvSpPr>
          <p:cNvPr id="27" name="Text Placeholder 2">
            <a:extLst>
              <a:ext uri="{FF2B5EF4-FFF2-40B4-BE49-F238E27FC236}">
                <a16:creationId xmlns:a16="http://schemas.microsoft.com/office/drawing/2014/main" id="{9B8F19A3-252D-4851-BB1A-796986E51EF6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7567723" y="1714958"/>
            <a:ext cx="1609344" cy="3870342"/>
          </a:xfrm>
        </p:spPr>
        <p:txBody>
          <a:bodyPr lIns="0" tIns="0" rIns="0" bIns="0" anchor="t">
            <a:noAutofit/>
          </a:bodyPr>
          <a:lstStyle>
            <a:lvl1pPr marL="0" indent="0" algn="l">
              <a:spcBef>
                <a:spcPts val="800"/>
              </a:spcBef>
              <a:buNone/>
              <a:defRPr sz="14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- Lorem ipsum</a:t>
            </a:r>
          </a:p>
          <a:p>
            <a:pPr lvl="0"/>
            <a:r>
              <a:rPr lang="en-US" dirty="0"/>
              <a:t>- Dolor, avec</a:t>
            </a:r>
          </a:p>
          <a:p>
            <a:pPr lvl="0"/>
            <a:r>
              <a:rPr lang="en-US" dirty="0"/>
              <a:t>- Lorem ipsum</a:t>
            </a:r>
          </a:p>
          <a:p>
            <a:pPr lvl="0"/>
            <a:r>
              <a:rPr lang="en-US" dirty="0"/>
              <a:t>- Dolor, avec</a:t>
            </a:r>
          </a:p>
          <a:p>
            <a:pPr lvl="0"/>
            <a:r>
              <a:rPr lang="en-US" dirty="0"/>
              <a:t>- Lorem ipsum</a:t>
            </a:r>
          </a:p>
          <a:p>
            <a:pPr lvl="0"/>
            <a:r>
              <a:rPr lang="en-US" dirty="0"/>
              <a:t>- Dolor, avec</a:t>
            </a:r>
          </a:p>
          <a:p>
            <a:pPr lvl="0"/>
            <a:r>
              <a:rPr lang="en-US" dirty="0"/>
              <a:t>- Lorem ipsum</a:t>
            </a:r>
          </a:p>
          <a:p>
            <a:pPr lvl="0"/>
            <a:r>
              <a:rPr lang="en-US" dirty="0"/>
              <a:t>- Dolor, avec</a:t>
            </a:r>
          </a:p>
          <a:p>
            <a:pPr lvl="0"/>
            <a:r>
              <a:rPr lang="en-US" dirty="0"/>
              <a:t>- Lorem ipsum</a:t>
            </a:r>
          </a:p>
          <a:p>
            <a:pPr lvl="0"/>
            <a:r>
              <a:rPr lang="en-US" dirty="0"/>
              <a:t>- Dolor, avec</a:t>
            </a:r>
          </a:p>
          <a:p>
            <a:pPr lvl="0"/>
            <a:r>
              <a:rPr lang="en-US" dirty="0"/>
              <a:t>- Lorem ipsum</a:t>
            </a:r>
          </a:p>
          <a:p>
            <a:pPr lvl="0"/>
            <a:r>
              <a:rPr lang="en-US" dirty="0"/>
              <a:t>- Dolor, avec</a:t>
            </a:r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72C62C3E-B473-416F-A867-9AF790849B0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en-US" dirty="0"/>
              <a:t>SECTION HEADING</a:t>
            </a:r>
          </a:p>
        </p:txBody>
      </p:sp>
      <p:sp>
        <p:nvSpPr>
          <p:cNvPr id="34" name="Text Placeholder 2">
            <a:extLst>
              <a:ext uri="{FF2B5EF4-FFF2-40B4-BE49-F238E27FC236}">
                <a16:creationId xmlns:a16="http://schemas.microsoft.com/office/drawing/2014/main" id="{45886A50-D64D-414B-BB34-2694E084C2E5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9385786" y="1714958"/>
            <a:ext cx="452695" cy="3870342"/>
          </a:xfrm>
        </p:spPr>
        <p:txBody>
          <a:bodyPr lIns="0" tIns="0" rIns="0" bIns="0" anchor="t">
            <a:noAutofit/>
          </a:bodyPr>
          <a:lstStyle>
            <a:lvl1pPr marL="0" indent="0" algn="ctr">
              <a:spcBef>
                <a:spcPts val="800"/>
              </a:spcBef>
              <a:buNone/>
              <a:defRPr sz="1400" b="0">
                <a:solidFill>
                  <a:schemeClr val="bg2"/>
                </a:solidFill>
              </a:defRPr>
            </a:lvl1pPr>
          </a:lstStyle>
          <a:p>
            <a:pPr lvl="0"/>
            <a:r>
              <a:rPr lang="en-US" dirty="0"/>
              <a:t>01</a:t>
            </a:r>
          </a:p>
          <a:p>
            <a:pPr lvl="0"/>
            <a:r>
              <a:rPr lang="en-US" dirty="0"/>
              <a:t>02</a:t>
            </a:r>
          </a:p>
          <a:p>
            <a:pPr lvl="0"/>
            <a:r>
              <a:rPr lang="en-US" dirty="0"/>
              <a:t>03</a:t>
            </a:r>
          </a:p>
          <a:p>
            <a:pPr lvl="0"/>
            <a:r>
              <a:rPr lang="en-US" dirty="0"/>
              <a:t>04</a:t>
            </a:r>
          </a:p>
          <a:p>
            <a:pPr lvl="0"/>
            <a:r>
              <a:rPr lang="en-US" dirty="0"/>
              <a:t>05</a:t>
            </a:r>
          </a:p>
          <a:p>
            <a:pPr lvl="0"/>
            <a:r>
              <a:rPr lang="en-US" dirty="0"/>
              <a:t>06</a:t>
            </a:r>
          </a:p>
          <a:p>
            <a:pPr lvl="0"/>
            <a:r>
              <a:rPr lang="en-US" dirty="0"/>
              <a:t>07</a:t>
            </a:r>
          </a:p>
          <a:p>
            <a:pPr lvl="0"/>
            <a:r>
              <a:rPr lang="en-US" dirty="0"/>
              <a:t>08</a:t>
            </a:r>
          </a:p>
          <a:p>
            <a:pPr lvl="0"/>
            <a:r>
              <a:rPr lang="en-US" dirty="0"/>
              <a:t>09</a:t>
            </a:r>
          </a:p>
          <a:p>
            <a:pPr lvl="0"/>
            <a:r>
              <a:rPr lang="en-US" dirty="0"/>
              <a:t>10</a:t>
            </a:r>
          </a:p>
          <a:p>
            <a:pPr lvl="0"/>
            <a:r>
              <a:rPr lang="en-US" dirty="0"/>
              <a:t>11</a:t>
            </a:r>
          </a:p>
          <a:p>
            <a:pPr lvl="0"/>
            <a:r>
              <a:rPr lang="en-US" dirty="0"/>
              <a:t>12</a:t>
            </a:r>
          </a:p>
        </p:txBody>
      </p:sp>
    </p:spTree>
    <p:extLst>
      <p:ext uri="{BB962C8B-B14F-4D97-AF65-F5344CB8AC3E}">
        <p14:creationId xmlns:p14="http://schemas.microsoft.com/office/powerpoint/2010/main" val="178910398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m inf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Picture 26">
            <a:extLst>
              <a:ext uri="{FF2B5EF4-FFF2-40B4-BE49-F238E27FC236}">
                <a16:creationId xmlns:a16="http://schemas.microsoft.com/office/drawing/2014/main" id="{32179EBC-563D-49C0-83A8-2DF2A1FB154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588918" y="940740"/>
            <a:ext cx="5193360" cy="5193360"/>
          </a:xfrm>
          <a:prstGeom prst="rect">
            <a:avLst/>
          </a:prstGeom>
        </p:spPr>
      </p:pic>
      <p:sp>
        <p:nvSpPr>
          <p:cNvPr id="14" name="Picture Placeholder 19">
            <a:extLst>
              <a:ext uri="{FF2B5EF4-FFF2-40B4-BE49-F238E27FC236}">
                <a16:creationId xmlns:a16="http://schemas.microsoft.com/office/drawing/2014/main" id="{59269AFB-DEBB-4608-96E8-324707728B11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6361467" y="1433345"/>
            <a:ext cx="1097280" cy="1097280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txBody>
          <a:bodyPr wrap="none" lIns="0" tIns="0" rIns="0" bIns="137160" anchor="b">
            <a:noAutofit/>
          </a:bodyPr>
          <a:lstStyle>
            <a:lvl1pPr marL="0" indent="0" algn="ctr">
              <a:buNone/>
              <a:defRPr sz="800" i="1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add picture</a:t>
            </a:r>
          </a:p>
        </p:txBody>
      </p:sp>
      <p:sp>
        <p:nvSpPr>
          <p:cNvPr id="15" name="Text Placeholder 2">
            <a:extLst>
              <a:ext uri="{FF2B5EF4-FFF2-40B4-BE49-F238E27FC236}">
                <a16:creationId xmlns:a16="http://schemas.microsoft.com/office/drawing/2014/main" id="{686E8F45-9142-4263-B45A-EC0ECAA59FAE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7691647" y="1666283"/>
            <a:ext cx="2286000" cy="296862"/>
          </a:xfrm>
        </p:spPr>
        <p:txBody>
          <a:bodyPr lIns="0" tIns="0" rIns="0" bIns="0" anchor="b">
            <a:noAutofit/>
          </a:bodyPr>
          <a:lstStyle>
            <a:lvl1pPr marL="0" indent="0" algn="l">
              <a:buNone/>
              <a:defRPr sz="1400">
                <a:solidFill>
                  <a:schemeClr val="bg2"/>
                </a:solidFill>
              </a:defRPr>
            </a:lvl1pPr>
          </a:lstStyle>
          <a:p>
            <a:pPr lvl="0"/>
            <a:r>
              <a:rPr lang="en-US" dirty="0"/>
              <a:t>Presenter 2</a:t>
            </a:r>
          </a:p>
        </p:txBody>
      </p:sp>
      <p:sp>
        <p:nvSpPr>
          <p:cNvPr id="16" name="Text Placeholder 2">
            <a:extLst>
              <a:ext uri="{FF2B5EF4-FFF2-40B4-BE49-F238E27FC236}">
                <a16:creationId xmlns:a16="http://schemas.microsoft.com/office/drawing/2014/main" id="{4DC11626-0644-4E2D-9226-6EB9E83BA064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7691647" y="2000201"/>
            <a:ext cx="2286000" cy="296862"/>
          </a:xfrm>
        </p:spPr>
        <p:txBody>
          <a:bodyPr lIns="0" tIns="0" rIns="0" bIns="0" anchor="t">
            <a:noAutofit/>
          </a:bodyPr>
          <a:lstStyle>
            <a:lvl1pPr marL="0" indent="0" algn="l">
              <a:buNone/>
              <a:defRPr sz="14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Company Name</a:t>
            </a:r>
          </a:p>
        </p:txBody>
      </p:sp>
      <p:sp>
        <p:nvSpPr>
          <p:cNvPr id="5" name="Picture Placeholder 19">
            <a:extLst>
              <a:ext uri="{FF2B5EF4-FFF2-40B4-BE49-F238E27FC236}">
                <a16:creationId xmlns:a16="http://schemas.microsoft.com/office/drawing/2014/main" id="{A323A45E-FC75-4F7E-95A9-DB2AB53001BA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1757882" y="1433345"/>
            <a:ext cx="1097280" cy="1097280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txBody>
          <a:bodyPr wrap="none" lIns="0" tIns="0" rIns="0" bIns="137160" anchor="b">
            <a:noAutofit/>
          </a:bodyPr>
          <a:lstStyle>
            <a:lvl1pPr marL="0" indent="0" algn="ctr">
              <a:buNone/>
              <a:defRPr sz="800" i="1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add picture</a:t>
            </a:r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72C62C3E-B473-416F-A867-9AF790849B0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en-US" dirty="0"/>
              <a:t>SECTION HEADING</a:t>
            </a:r>
          </a:p>
        </p:txBody>
      </p:sp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CC419ED4-1DC0-4B8A-B81D-02CC53DE333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088062" y="1666283"/>
            <a:ext cx="2286000" cy="296862"/>
          </a:xfrm>
        </p:spPr>
        <p:txBody>
          <a:bodyPr lIns="0" tIns="0" rIns="0" bIns="0" anchor="b">
            <a:noAutofit/>
          </a:bodyPr>
          <a:lstStyle>
            <a:lvl1pPr marL="0" indent="0" algn="l">
              <a:buNone/>
              <a:defRPr sz="1400">
                <a:solidFill>
                  <a:schemeClr val="bg2"/>
                </a:solidFill>
              </a:defRPr>
            </a:lvl1pPr>
          </a:lstStyle>
          <a:p>
            <a:pPr lvl="0"/>
            <a:r>
              <a:rPr lang="en-US" dirty="0"/>
              <a:t>Presenter 1</a:t>
            </a:r>
          </a:p>
        </p:txBody>
      </p:sp>
      <p:sp>
        <p:nvSpPr>
          <p:cNvPr id="12" name="Text Placeholder 2">
            <a:extLst>
              <a:ext uri="{FF2B5EF4-FFF2-40B4-BE49-F238E27FC236}">
                <a16:creationId xmlns:a16="http://schemas.microsoft.com/office/drawing/2014/main" id="{39191F7B-B907-4330-A0D0-AE2346533DD8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088062" y="2000201"/>
            <a:ext cx="2286000" cy="296862"/>
          </a:xfrm>
        </p:spPr>
        <p:txBody>
          <a:bodyPr lIns="0" tIns="0" rIns="0" bIns="0" anchor="t">
            <a:noAutofit/>
          </a:bodyPr>
          <a:lstStyle>
            <a:lvl1pPr marL="0" indent="0" algn="l">
              <a:buNone/>
              <a:defRPr sz="14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Company Name</a:t>
            </a:r>
          </a:p>
        </p:txBody>
      </p:sp>
      <p:sp>
        <p:nvSpPr>
          <p:cNvPr id="17" name="Picture Placeholder 19">
            <a:extLst>
              <a:ext uri="{FF2B5EF4-FFF2-40B4-BE49-F238E27FC236}">
                <a16:creationId xmlns:a16="http://schemas.microsoft.com/office/drawing/2014/main" id="{F983CCE9-9F44-4F5C-8034-00D82367E68F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6361467" y="2957345"/>
            <a:ext cx="1097280" cy="1097280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txBody>
          <a:bodyPr wrap="none" lIns="0" tIns="0" rIns="0" bIns="137160" anchor="b">
            <a:noAutofit/>
          </a:bodyPr>
          <a:lstStyle>
            <a:lvl1pPr marL="0" indent="0" algn="ctr">
              <a:buNone/>
              <a:defRPr sz="800" i="1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add picture</a:t>
            </a:r>
          </a:p>
        </p:txBody>
      </p:sp>
      <p:sp>
        <p:nvSpPr>
          <p:cNvPr id="18" name="Text Placeholder 2">
            <a:extLst>
              <a:ext uri="{FF2B5EF4-FFF2-40B4-BE49-F238E27FC236}">
                <a16:creationId xmlns:a16="http://schemas.microsoft.com/office/drawing/2014/main" id="{1E02564C-71B0-404A-81D5-CBADB443DACA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7691647" y="3190283"/>
            <a:ext cx="2286000" cy="296862"/>
          </a:xfrm>
        </p:spPr>
        <p:txBody>
          <a:bodyPr lIns="0" tIns="0" rIns="0" bIns="0" anchor="b">
            <a:noAutofit/>
          </a:bodyPr>
          <a:lstStyle>
            <a:lvl1pPr marL="0" indent="0" algn="l">
              <a:buNone/>
              <a:defRPr sz="1400">
                <a:solidFill>
                  <a:schemeClr val="bg2"/>
                </a:solidFill>
              </a:defRPr>
            </a:lvl1pPr>
          </a:lstStyle>
          <a:p>
            <a:pPr lvl="0"/>
            <a:r>
              <a:rPr lang="en-US" dirty="0"/>
              <a:t>Presenter 4</a:t>
            </a:r>
          </a:p>
        </p:txBody>
      </p:sp>
      <p:sp>
        <p:nvSpPr>
          <p:cNvPr id="19" name="Text Placeholder 2">
            <a:extLst>
              <a:ext uri="{FF2B5EF4-FFF2-40B4-BE49-F238E27FC236}">
                <a16:creationId xmlns:a16="http://schemas.microsoft.com/office/drawing/2014/main" id="{37CB87B8-C293-4172-92CB-5A6B260A9911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7691647" y="3524201"/>
            <a:ext cx="2286000" cy="296862"/>
          </a:xfrm>
        </p:spPr>
        <p:txBody>
          <a:bodyPr lIns="0" tIns="0" rIns="0" bIns="0" anchor="t">
            <a:noAutofit/>
          </a:bodyPr>
          <a:lstStyle>
            <a:lvl1pPr marL="0" indent="0" algn="l">
              <a:buNone/>
              <a:defRPr sz="14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Company Name</a:t>
            </a:r>
          </a:p>
        </p:txBody>
      </p:sp>
      <p:sp>
        <p:nvSpPr>
          <p:cNvPr id="20" name="Picture Placeholder 19">
            <a:extLst>
              <a:ext uri="{FF2B5EF4-FFF2-40B4-BE49-F238E27FC236}">
                <a16:creationId xmlns:a16="http://schemas.microsoft.com/office/drawing/2014/main" id="{3E8E0044-A58D-43FE-A641-0CAFFC620062}"/>
              </a:ext>
            </a:extLst>
          </p:cNvPr>
          <p:cNvSpPr>
            <a:spLocks noGrp="1"/>
          </p:cNvSpPr>
          <p:nvPr>
            <p:ph type="pic" sz="quarter" idx="21" hasCustomPrompt="1"/>
          </p:nvPr>
        </p:nvSpPr>
        <p:spPr>
          <a:xfrm>
            <a:off x="1757882" y="2957345"/>
            <a:ext cx="1097280" cy="1097280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txBody>
          <a:bodyPr wrap="none" lIns="0" tIns="0" rIns="0" bIns="137160" anchor="b">
            <a:noAutofit/>
          </a:bodyPr>
          <a:lstStyle>
            <a:lvl1pPr marL="0" indent="0" algn="ctr">
              <a:buNone/>
              <a:defRPr sz="800" i="1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add picture</a:t>
            </a:r>
          </a:p>
        </p:txBody>
      </p:sp>
      <p:sp>
        <p:nvSpPr>
          <p:cNvPr id="21" name="Text Placeholder 2">
            <a:extLst>
              <a:ext uri="{FF2B5EF4-FFF2-40B4-BE49-F238E27FC236}">
                <a16:creationId xmlns:a16="http://schemas.microsoft.com/office/drawing/2014/main" id="{43E28C56-5783-4337-9D96-698FE5582A2E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3088062" y="3190283"/>
            <a:ext cx="2286000" cy="296862"/>
          </a:xfrm>
        </p:spPr>
        <p:txBody>
          <a:bodyPr lIns="0" tIns="0" rIns="0" bIns="0" anchor="b">
            <a:noAutofit/>
          </a:bodyPr>
          <a:lstStyle>
            <a:lvl1pPr marL="0" indent="0" algn="l">
              <a:buNone/>
              <a:defRPr sz="1400">
                <a:solidFill>
                  <a:schemeClr val="bg2"/>
                </a:solidFill>
              </a:defRPr>
            </a:lvl1pPr>
          </a:lstStyle>
          <a:p>
            <a:pPr lvl="0"/>
            <a:r>
              <a:rPr lang="en-US" dirty="0"/>
              <a:t>Presenter 3</a:t>
            </a:r>
          </a:p>
        </p:txBody>
      </p:sp>
      <p:sp>
        <p:nvSpPr>
          <p:cNvPr id="22" name="Text Placeholder 2">
            <a:extLst>
              <a:ext uri="{FF2B5EF4-FFF2-40B4-BE49-F238E27FC236}">
                <a16:creationId xmlns:a16="http://schemas.microsoft.com/office/drawing/2014/main" id="{03DD8706-19CE-4B18-B435-1B8EBC9D6F63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3088062" y="3524201"/>
            <a:ext cx="2286000" cy="296862"/>
          </a:xfrm>
        </p:spPr>
        <p:txBody>
          <a:bodyPr lIns="0" tIns="0" rIns="0" bIns="0" anchor="t">
            <a:noAutofit/>
          </a:bodyPr>
          <a:lstStyle>
            <a:lvl1pPr marL="0" indent="0" algn="l">
              <a:buNone/>
              <a:defRPr sz="14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Company Name</a:t>
            </a:r>
          </a:p>
        </p:txBody>
      </p:sp>
      <p:sp>
        <p:nvSpPr>
          <p:cNvPr id="23" name="Picture Placeholder 19">
            <a:extLst>
              <a:ext uri="{FF2B5EF4-FFF2-40B4-BE49-F238E27FC236}">
                <a16:creationId xmlns:a16="http://schemas.microsoft.com/office/drawing/2014/main" id="{154DC02C-DF49-4166-8E8C-83B92BB515A3}"/>
              </a:ext>
            </a:extLst>
          </p:cNvPr>
          <p:cNvSpPr>
            <a:spLocks noGrp="1"/>
          </p:cNvSpPr>
          <p:nvPr>
            <p:ph type="pic" sz="quarter" idx="24" hasCustomPrompt="1"/>
          </p:nvPr>
        </p:nvSpPr>
        <p:spPr>
          <a:xfrm>
            <a:off x="6361467" y="4481345"/>
            <a:ext cx="1097280" cy="1097280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txBody>
          <a:bodyPr wrap="none" lIns="0" tIns="0" rIns="0" bIns="137160" anchor="b">
            <a:noAutofit/>
          </a:bodyPr>
          <a:lstStyle>
            <a:lvl1pPr marL="0" indent="0" algn="ctr">
              <a:buNone/>
              <a:defRPr sz="800" i="1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add picture</a:t>
            </a:r>
          </a:p>
        </p:txBody>
      </p:sp>
      <p:sp>
        <p:nvSpPr>
          <p:cNvPr id="24" name="Text Placeholder 2">
            <a:extLst>
              <a:ext uri="{FF2B5EF4-FFF2-40B4-BE49-F238E27FC236}">
                <a16:creationId xmlns:a16="http://schemas.microsoft.com/office/drawing/2014/main" id="{0D389855-D3A3-4DEB-8A46-31D137D6F97D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7691647" y="4714283"/>
            <a:ext cx="2286000" cy="296862"/>
          </a:xfrm>
        </p:spPr>
        <p:txBody>
          <a:bodyPr lIns="0" tIns="0" rIns="0" bIns="0" anchor="b">
            <a:noAutofit/>
          </a:bodyPr>
          <a:lstStyle>
            <a:lvl1pPr marL="0" indent="0" algn="l">
              <a:buNone/>
              <a:defRPr sz="1400">
                <a:solidFill>
                  <a:schemeClr val="bg2"/>
                </a:solidFill>
              </a:defRPr>
            </a:lvl1pPr>
          </a:lstStyle>
          <a:p>
            <a:pPr lvl="0"/>
            <a:r>
              <a:rPr lang="en-US" dirty="0"/>
              <a:t>Presenter 6</a:t>
            </a:r>
          </a:p>
        </p:txBody>
      </p:sp>
      <p:sp>
        <p:nvSpPr>
          <p:cNvPr id="25" name="Text Placeholder 2">
            <a:extLst>
              <a:ext uri="{FF2B5EF4-FFF2-40B4-BE49-F238E27FC236}">
                <a16:creationId xmlns:a16="http://schemas.microsoft.com/office/drawing/2014/main" id="{8525DE8D-D94B-47A4-90AD-21FCC945217A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7691647" y="5048201"/>
            <a:ext cx="2286000" cy="296862"/>
          </a:xfrm>
        </p:spPr>
        <p:txBody>
          <a:bodyPr lIns="0" tIns="0" rIns="0" bIns="0" anchor="t">
            <a:noAutofit/>
          </a:bodyPr>
          <a:lstStyle>
            <a:lvl1pPr marL="0" indent="0" algn="l">
              <a:buNone/>
              <a:defRPr sz="14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Company Name</a:t>
            </a:r>
          </a:p>
        </p:txBody>
      </p:sp>
      <p:sp>
        <p:nvSpPr>
          <p:cNvPr id="26" name="Picture Placeholder 19">
            <a:extLst>
              <a:ext uri="{FF2B5EF4-FFF2-40B4-BE49-F238E27FC236}">
                <a16:creationId xmlns:a16="http://schemas.microsoft.com/office/drawing/2014/main" id="{84F6A77C-9582-4BB2-90CC-4DC51D7549AE}"/>
              </a:ext>
            </a:extLst>
          </p:cNvPr>
          <p:cNvSpPr>
            <a:spLocks noGrp="1"/>
          </p:cNvSpPr>
          <p:nvPr>
            <p:ph type="pic" sz="quarter" idx="27" hasCustomPrompt="1"/>
          </p:nvPr>
        </p:nvSpPr>
        <p:spPr>
          <a:xfrm>
            <a:off x="1757882" y="4481345"/>
            <a:ext cx="1097280" cy="1097280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txBody>
          <a:bodyPr wrap="none" lIns="0" tIns="0" rIns="0" bIns="137160" anchor="b">
            <a:noAutofit/>
          </a:bodyPr>
          <a:lstStyle>
            <a:lvl1pPr marL="0" indent="0" algn="ctr">
              <a:buNone/>
              <a:defRPr sz="800" i="1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add picture</a:t>
            </a:r>
          </a:p>
        </p:txBody>
      </p:sp>
      <p:sp>
        <p:nvSpPr>
          <p:cNvPr id="28" name="Text Placeholder 2">
            <a:extLst>
              <a:ext uri="{FF2B5EF4-FFF2-40B4-BE49-F238E27FC236}">
                <a16:creationId xmlns:a16="http://schemas.microsoft.com/office/drawing/2014/main" id="{29A25E6F-1680-44EA-B113-5C16F4728915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3088062" y="4714283"/>
            <a:ext cx="2286000" cy="296862"/>
          </a:xfrm>
        </p:spPr>
        <p:txBody>
          <a:bodyPr lIns="0" tIns="0" rIns="0" bIns="0" anchor="b">
            <a:noAutofit/>
          </a:bodyPr>
          <a:lstStyle>
            <a:lvl1pPr marL="0" indent="0" algn="l">
              <a:buNone/>
              <a:defRPr sz="1400">
                <a:solidFill>
                  <a:schemeClr val="bg2"/>
                </a:solidFill>
              </a:defRPr>
            </a:lvl1pPr>
          </a:lstStyle>
          <a:p>
            <a:pPr lvl="0"/>
            <a:r>
              <a:rPr lang="en-US" dirty="0"/>
              <a:t>Presenter 5</a:t>
            </a:r>
          </a:p>
        </p:txBody>
      </p:sp>
      <p:sp>
        <p:nvSpPr>
          <p:cNvPr id="29" name="Text Placeholder 2">
            <a:extLst>
              <a:ext uri="{FF2B5EF4-FFF2-40B4-BE49-F238E27FC236}">
                <a16:creationId xmlns:a16="http://schemas.microsoft.com/office/drawing/2014/main" id="{4D883057-323F-4A58-B78E-59B10B92544C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3088062" y="5048201"/>
            <a:ext cx="2286000" cy="296862"/>
          </a:xfrm>
        </p:spPr>
        <p:txBody>
          <a:bodyPr lIns="0" tIns="0" rIns="0" bIns="0" anchor="t">
            <a:noAutofit/>
          </a:bodyPr>
          <a:lstStyle>
            <a:lvl1pPr marL="0" indent="0" algn="l">
              <a:buNone/>
              <a:defRPr sz="14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Company Name</a:t>
            </a:r>
          </a:p>
        </p:txBody>
      </p:sp>
    </p:spTree>
    <p:extLst>
      <p:ext uri="{BB962C8B-B14F-4D97-AF65-F5344CB8AC3E}">
        <p14:creationId xmlns:p14="http://schemas.microsoft.com/office/powerpoint/2010/main" val="368054918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v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" name="Picture 32">
            <a:extLst>
              <a:ext uri="{FF2B5EF4-FFF2-40B4-BE49-F238E27FC236}">
                <a16:creationId xmlns:a16="http://schemas.microsoft.com/office/drawing/2014/main" id="{32179EBC-563D-49C0-83A8-2DF2A1FB154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588918" y="940740"/>
            <a:ext cx="5193360" cy="5193360"/>
          </a:xfrm>
          <a:prstGeom prst="rect">
            <a:avLst/>
          </a:prstGeom>
        </p:spPr>
      </p:pic>
      <p:sp>
        <p:nvSpPr>
          <p:cNvPr id="6" name="Title 5">
            <a:extLst>
              <a:ext uri="{FF2B5EF4-FFF2-40B4-BE49-F238E27FC236}">
                <a16:creationId xmlns:a16="http://schemas.microsoft.com/office/drawing/2014/main" id="{72C62C3E-B473-416F-A867-9AF790849B0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34850" y="245863"/>
            <a:ext cx="9152049" cy="315704"/>
          </a:xfrm>
        </p:spPr>
        <p:txBody>
          <a:bodyPr/>
          <a:lstStyle>
            <a:lvl1pPr marL="100584">
              <a:spcBef>
                <a:spcPts val="0"/>
              </a:spcBef>
              <a:defRPr sz="1600" baseline="0"/>
            </a:lvl1pPr>
          </a:lstStyle>
          <a:p>
            <a:r>
              <a:rPr lang="en-US" dirty="0"/>
              <a:t>SECTION HEADING</a:t>
            </a:r>
          </a:p>
        </p:txBody>
      </p:sp>
      <p:sp>
        <p:nvSpPr>
          <p:cNvPr id="17" name="Text Placeholder 16"/>
          <p:cNvSpPr>
            <a:spLocks noGrp="1"/>
          </p:cNvSpPr>
          <p:nvPr>
            <p:ph type="body" sz="quarter" idx="11" hasCustomPrompt="1"/>
          </p:nvPr>
        </p:nvSpPr>
        <p:spPr>
          <a:xfrm>
            <a:off x="334850" y="613084"/>
            <a:ext cx="10149840" cy="543708"/>
          </a:xfrm>
        </p:spPr>
        <p:txBody>
          <a:bodyPr>
            <a:noAutofit/>
          </a:bodyPr>
          <a:lstStyle>
            <a:lvl1pPr marL="0" indent="0">
              <a:spcBef>
                <a:spcPts val="0"/>
              </a:spcBef>
              <a:buNone/>
              <a:defRPr sz="2400">
                <a:solidFill>
                  <a:schemeClr val="accent5"/>
                </a:solidFill>
              </a:defRPr>
            </a:lvl1pPr>
            <a:lvl2pPr marL="457200" indent="0">
              <a:buNone/>
              <a:defRPr sz="3200"/>
            </a:lvl2pPr>
            <a:lvl3pPr marL="914400" indent="0">
              <a:buNone/>
              <a:defRPr sz="3200"/>
            </a:lvl3pPr>
            <a:lvl4pPr marL="1371600" indent="0">
              <a:buNone/>
              <a:defRPr sz="3200"/>
            </a:lvl4pPr>
            <a:lvl5pPr marL="1828800" indent="0">
              <a:buNone/>
              <a:defRPr sz="3200"/>
            </a:lvl5pPr>
          </a:lstStyle>
          <a:p>
            <a:pPr lvl="0"/>
            <a:r>
              <a:rPr lang="en-US" dirty="0"/>
              <a:t>Click to add title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>
          <a:xfrm>
            <a:off x="334850" y="1535965"/>
            <a:ext cx="11447427" cy="1482457"/>
          </a:xfrm>
        </p:spPr>
        <p:txBody>
          <a:bodyPr>
            <a:spAutoFit/>
          </a:bodyPr>
          <a:lstStyle>
            <a:lvl1pPr marL="342900" indent="-342900">
              <a:spcBef>
                <a:spcPts val="1600"/>
              </a:spcBef>
              <a:buClr>
                <a:schemeClr val="bg2"/>
              </a:buClr>
              <a:buSzPct val="105000"/>
              <a:buFontTx/>
              <a:buChar char="◌"/>
              <a:defRPr sz="1800"/>
            </a:lvl1pPr>
            <a:lvl2pPr marL="742950" indent="-285750">
              <a:spcBef>
                <a:spcPts val="800"/>
              </a:spcBef>
              <a:buClr>
                <a:schemeClr val="bg2"/>
              </a:buClr>
              <a:buSzPct val="110000"/>
              <a:buFontTx/>
              <a:buChar char="◌"/>
              <a:defRPr sz="1600"/>
            </a:lvl2pPr>
            <a:lvl3pPr marL="1143000" indent="-228600">
              <a:spcBef>
                <a:spcPts val="600"/>
              </a:spcBef>
              <a:buClr>
                <a:schemeClr val="bg2"/>
              </a:buClr>
              <a:buSzPct val="110000"/>
              <a:buFontTx/>
              <a:buChar char="◌"/>
              <a:defRPr sz="1400"/>
            </a:lvl3pPr>
            <a:lvl4pPr marL="1600200" indent="-228600">
              <a:spcBef>
                <a:spcPts val="400"/>
              </a:spcBef>
              <a:buClr>
                <a:schemeClr val="bg2"/>
              </a:buClr>
              <a:buSzPct val="110000"/>
              <a:buFontTx/>
              <a:buChar char="◌"/>
              <a:defRPr sz="1200"/>
            </a:lvl4pPr>
            <a:lvl5pPr marL="2057400" indent="-228600">
              <a:spcBef>
                <a:spcPts val="400"/>
              </a:spcBef>
              <a:buClr>
                <a:schemeClr val="bg2"/>
              </a:buClr>
              <a:buSzPct val="110000"/>
              <a:buFontTx/>
              <a:buChar char="◌"/>
              <a:defRPr sz="1200"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62249659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v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" name="Picture 32">
            <a:extLst>
              <a:ext uri="{FF2B5EF4-FFF2-40B4-BE49-F238E27FC236}">
                <a16:creationId xmlns:a16="http://schemas.microsoft.com/office/drawing/2014/main" id="{32179EBC-563D-49C0-83A8-2DF2A1FB154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588918" y="940740"/>
            <a:ext cx="5193360" cy="5193360"/>
          </a:xfrm>
          <a:prstGeom prst="rect">
            <a:avLst/>
          </a:prstGeom>
        </p:spPr>
      </p:pic>
      <p:sp>
        <p:nvSpPr>
          <p:cNvPr id="17" name="Text Placeholder 16"/>
          <p:cNvSpPr>
            <a:spLocks noGrp="1"/>
          </p:cNvSpPr>
          <p:nvPr>
            <p:ph type="body" sz="quarter" idx="11" hasCustomPrompt="1"/>
          </p:nvPr>
        </p:nvSpPr>
        <p:spPr>
          <a:xfrm>
            <a:off x="334850" y="245863"/>
            <a:ext cx="10149840" cy="548640"/>
          </a:xfrm>
        </p:spPr>
        <p:txBody>
          <a:bodyPr>
            <a:noAutofit/>
          </a:bodyPr>
          <a:lstStyle>
            <a:lvl1pPr marL="0" indent="0">
              <a:spcBef>
                <a:spcPts val="0"/>
              </a:spcBef>
              <a:buNone/>
              <a:defRPr sz="2400">
                <a:solidFill>
                  <a:schemeClr val="accent5"/>
                </a:solidFill>
              </a:defRPr>
            </a:lvl1pPr>
            <a:lvl2pPr marL="457200" indent="0">
              <a:buNone/>
              <a:defRPr sz="3200"/>
            </a:lvl2pPr>
            <a:lvl3pPr marL="914400" indent="0">
              <a:buNone/>
              <a:defRPr sz="3200"/>
            </a:lvl3pPr>
            <a:lvl4pPr marL="1371600" indent="0">
              <a:buNone/>
              <a:defRPr sz="3200"/>
            </a:lvl4pPr>
            <a:lvl5pPr marL="1828800" indent="0">
              <a:buNone/>
              <a:defRPr sz="3200"/>
            </a:lvl5pPr>
          </a:lstStyle>
          <a:p>
            <a:pPr lvl="0"/>
            <a:r>
              <a:rPr lang="en-US" dirty="0"/>
              <a:t>Click to add title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>
          <a:xfrm>
            <a:off x="334850" y="1173676"/>
            <a:ext cx="11447427" cy="1482457"/>
          </a:xfrm>
        </p:spPr>
        <p:txBody>
          <a:bodyPr>
            <a:spAutoFit/>
          </a:bodyPr>
          <a:lstStyle>
            <a:lvl1pPr marL="342900" indent="-342900">
              <a:spcBef>
                <a:spcPts val="1600"/>
              </a:spcBef>
              <a:buClr>
                <a:schemeClr val="bg2"/>
              </a:buClr>
              <a:buSzPct val="105000"/>
              <a:buFontTx/>
              <a:buChar char="◌"/>
              <a:defRPr sz="1800"/>
            </a:lvl1pPr>
            <a:lvl2pPr marL="742950" indent="-285750">
              <a:spcBef>
                <a:spcPts val="800"/>
              </a:spcBef>
              <a:buClr>
                <a:schemeClr val="bg2"/>
              </a:buClr>
              <a:buSzPct val="110000"/>
              <a:buFontTx/>
              <a:buChar char="◌"/>
              <a:defRPr sz="1600"/>
            </a:lvl2pPr>
            <a:lvl3pPr marL="1143000" indent="-228600">
              <a:spcBef>
                <a:spcPts val="600"/>
              </a:spcBef>
              <a:buClr>
                <a:schemeClr val="bg2"/>
              </a:buClr>
              <a:buSzPct val="110000"/>
              <a:buFontTx/>
              <a:buChar char="◌"/>
              <a:defRPr sz="1400"/>
            </a:lvl3pPr>
            <a:lvl4pPr marL="1600200" indent="-228600">
              <a:spcBef>
                <a:spcPts val="400"/>
              </a:spcBef>
              <a:buClr>
                <a:schemeClr val="bg2"/>
              </a:buClr>
              <a:buSzPct val="110000"/>
              <a:buFontTx/>
              <a:buChar char="◌"/>
              <a:defRPr sz="1200"/>
            </a:lvl4pPr>
            <a:lvl5pPr marL="2057400" indent="-228600">
              <a:spcBef>
                <a:spcPts val="400"/>
              </a:spcBef>
              <a:buClr>
                <a:schemeClr val="bg2"/>
              </a:buClr>
              <a:buSzPct val="110000"/>
              <a:buFontTx/>
              <a:buChar char="◌"/>
              <a:defRPr sz="1200"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52766348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v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3AFF631D-639E-49F9-AD67-8CEFCEC5509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588918" y="940740"/>
            <a:ext cx="5193360" cy="5193360"/>
          </a:xfrm>
          <a:prstGeom prst="rect">
            <a:avLst/>
          </a:prstGeom>
        </p:spPr>
      </p:pic>
      <p:sp>
        <p:nvSpPr>
          <p:cNvPr id="3" name="Text Placeholder 2"/>
          <p:cNvSpPr>
            <a:spLocks noGrp="1"/>
          </p:cNvSpPr>
          <p:nvPr>
            <p:ph type="body" sz="quarter" idx="14"/>
          </p:nvPr>
        </p:nvSpPr>
        <p:spPr>
          <a:xfrm>
            <a:off x="4037013" y="1409702"/>
            <a:ext cx="3657600" cy="4754880"/>
          </a:xfrm>
        </p:spPr>
        <p:txBody>
          <a:bodyPr/>
          <a:lstStyle/>
          <a:p>
            <a:pPr lvl="0"/>
            <a:r>
              <a:rPr lang="en-US" noProof="0" dirty="0"/>
              <a:t>Edit Master text styles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72C62C3E-B473-416F-A867-9AF790849B0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en-US" dirty="0"/>
              <a:t>SECTION HEADING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A384AA8-E329-48AE-A654-DB73F5111AE3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38847" y="1409702"/>
            <a:ext cx="2834640" cy="1009033"/>
          </a:xfrm>
        </p:spPr>
        <p:txBody>
          <a:bodyPr lIns="0" tIns="0" rIns="0" bIns="0" anchor="t">
            <a:noAutofit/>
          </a:bodyPr>
          <a:lstStyle>
            <a:lvl1pPr marL="0" inden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3200" b="0">
                <a:solidFill>
                  <a:schemeClr val="accent5"/>
                </a:solidFill>
              </a:defRPr>
            </a:lvl1pPr>
            <a:lvl2pPr marL="0" indent="0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/>
            </a:lvl2pPr>
            <a:lvl3pPr marL="566738" indent="-231775">
              <a:spcBef>
                <a:spcPts val="200"/>
              </a:spcBef>
              <a:spcAft>
                <a:spcPts val="600"/>
              </a:spcAft>
              <a:buFont typeface="Calibri" panose="020F0502020204030204" pitchFamily="34" charset="0"/>
              <a:buChar char="–"/>
              <a:defRPr/>
            </a:lvl3pPr>
            <a:lvl4pPr marL="914400" indent="-231775">
              <a:spcBef>
                <a:spcPts val="2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/>
            </a:lvl4pPr>
            <a:lvl5pPr marL="1262063" indent="-231775">
              <a:spcBef>
                <a:spcPts val="200"/>
              </a:spcBef>
              <a:spcAft>
                <a:spcPts val="600"/>
              </a:spcAft>
              <a:buFont typeface="Calibri" panose="020F0502020204030204" pitchFamily="34" charset="0"/>
              <a:buChar char="–"/>
              <a:defRPr/>
            </a:lvl5pPr>
          </a:lstStyle>
          <a:p>
            <a:pPr lvl="0"/>
            <a:r>
              <a:rPr lang="en-US" dirty="0"/>
              <a:t>Double column text layout</a:t>
            </a:r>
          </a:p>
        </p:txBody>
      </p:sp>
      <p:sp>
        <p:nvSpPr>
          <p:cNvPr id="8" name="Text Placeholder 4">
            <a:extLst>
              <a:ext uri="{FF2B5EF4-FFF2-40B4-BE49-F238E27FC236}">
                <a16:creationId xmlns:a16="http://schemas.microsoft.com/office/drawing/2014/main" id="{4D28E0D2-FB60-4FE5-A488-EAC3FDC4F5D4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38847" y="2508888"/>
            <a:ext cx="2834640" cy="1009033"/>
          </a:xfrm>
        </p:spPr>
        <p:txBody>
          <a:bodyPr lIns="0" tIns="0" rIns="0" bIns="0" anchor="t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 b="0">
                <a:solidFill>
                  <a:schemeClr val="bg2"/>
                </a:solidFill>
              </a:defRPr>
            </a:lvl1pPr>
            <a:lvl2pPr marL="0" indent="0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/>
            </a:lvl2pPr>
            <a:lvl3pPr marL="566738" indent="-231775">
              <a:spcBef>
                <a:spcPts val="200"/>
              </a:spcBef>
              <a:spcAft>
                <a:spcPts val="600"/>
              </a:spcAft>
              <a:buFont typeface="Calibri" panose="020F0502020204030204" pitchFamily="34" charset="0"/>
              <a:buChar char="–"/>
              <a:defRPr/>
            </a:lvl3pPr>
            <a:lvl4pPr marL="914400" indent="-231775">
              <a:spcBef>
                <a:spcPts val="2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/>
            </a:lvl4pPr>
            <a:lvl5pPr marL="1262063" indent="-231775">
              <a:spcBef>
                <a:spcPts val="200"/>
              </a:spcBef>
              <a:spcAft>
                <a:spcPts val="600"/>
              </a:spcAft>
              <a:buFont typeface="Calibri" panose="020F0502020204030204" pitchFamily="34" charset="0"/>
              <a:buChar char="–"/>
              <a:defRPr/>
            </a:lvl5pPr>
          </a:lstStyle>
          <a:p>
            <a:pPr lvl="0"/>
            <a:r>
              <a:rPr lang="en-US" dirty="0"/>
              <a:t>Sub heading text here…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5"/>
          </p:nvPr>
        </p:nvSpPr>
        <p:spPr>
          <a:xfrm>
            <a:off x="8186103" y="1409703"/>
            <a:ext cx="3657600" cy="4754880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41586614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 v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" name="Picture 32">
            <a:extLst>
              <a:ext uri="{FF2B5EF4-FFF2-40B4-BE49-F238E27FC236}">
                <a16:creationId xmlns:a16="http://schemas.microsoft.com/office/drawing/2014/main" id="{32179EBC-563D-49C0-83A8-2DF2A1FB154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588918" y="940740"/>
            <a:ext cx="5193360" cy="5193360"/>
          </a:xfrm>
          <a:prstGeom prst="rect">
            <a:avLst/>
          </a:prstGeom>
        </p:spPr>
      </p:pic>
      <p:sp>
        <p:nvSpPr>
          <p:cNvPr id="6" name="Title 5">
            <a:extLst>
              <a:ext uri="{FF2B5EF4-FFF2-40B4-BE49-F238E27FC236}">
                <a16:creationId xmlns:a16="http://schemas.microsoft.com/office/drawing/2014/main" id="{72C62C3E-B473-416F-A867-9AF790849B0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34850" y="245863"/>
            <a:ext cx="9152049" cy="315704"/>
          </a:xfrm>
        </p:spPr>
        <p:txBody>
          <a:bodyPr/>
          <a:lstStyle>
            <a:lvl1pPr marL="100584">
              <a:spcBef>
                <a:spcPts val="0"/>
              </a:spcBef>
              <a:defRPr sz="1600" baseline="0"/>
            </a:lvl1pPr>
          </a:lstStyle>
          <a:p>
            <a:r>
              <a:rPr lang="en-US" dirty="0"/>
              <a:t>SECTION HEADING</a:t>
            </a:r>
          </a:p>
        </p:txBody>
      </p:sp>
      <p:sp>
        <p:nvSpPr>
          <p:cNvPr id="17" name="Text Placeholder 16"/>
          <p:cNvSpPr>
            <a:spLocks noGrp="1"/>
          </p:cNvSpPr>
          <p:nvPr>
            <p:ph type="body" sz="quarter" idx="11" hasCustomPrompt="1"/>
          </p:nvPr>
        </p:nvSpPr>
        <p:spPr>
          <a:xfrm>
            <a:off x="334850" y="613084"/>
            <a:ext cx="10149840" cy="543708"/>
          </a:xfrm>
        </p:spPr>
        <p:txBody>
          <a:bodyPr>
            <a:noAutofit/>
          </a:bodyPr>
          <a:lstStyle>
            <a:lvl1pPr marL="0" indent="0">
              <a:spcBef>
                <a:spcPts val="0"/>
              </a:spcBef>
              <a:buNone/>
              <a:defRPr sz="2400">
                <a:solidFill>
                  <a:schemeClr val="accent5"/>
                </a:solidFill>
              </a:defRPr>
            </a:lvl1pPr>
            <a:lvl2pPr marL="457200" indent="0">
              <a:buNone/>
              <a:defRPr sz="3200"/>
            </a:lvl2pPr>
            <a:lvl3pPr marL="914400" indent="0">
              <a:buNone/>
              <a:defRPr sz="3200"/>
            </a:lvl3pPr>
            <a:lvl4pPr marL="1371600" indent="0">
              <a:buNone/>
              <a:defRPr sz="3200"/>
            </a:lvl4pPr>
            <a:lvl5pPr marL="1828800" indent="0">
              <a:buNone/>
              <a:defRPr sz="3200"/>
            </a:lvl5pPr>
          </a:lstStyle>
          <a:p>
            <a:pPr lvl="0"/>
            <a:r>
              <a:rPr lang="en-US" dirty="0"/>
              <a:t>Click to add title</a:t>
            </a:r>
          </a:p>
        </p:txBody>
      </p:sp>
    </p:spTree>
    <p:extLst>
      <p:ext uri="{BB962C8B-B14F-4D97-AF65-F5344CB8AC3E}">
        <p14:creationId xmlns:p14="http://schemas.microsoft.com/office/powerpoint/2010/main" val="8402549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v1 - with Presenters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" name="Picture 34">
            <a:extLst>
              <a:ext uri="{FF2B5EF4-FFF2-40B4-BE49-F238E27FC236}">
                <a16:creationId xmlns:a16="http://schemas.microsoft.com/office/drawing/2014/main" id="{27CB389C-7477-4383-A9E8-C2245E730B4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88825" cy="685800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F6C9CFB3-5B8B-4392-8A9E-E0AB59D632E8}"/>
              </a:ext>
            </a:extLst>
          </p:cNvPr>
          <p:cNvSpPr/>
          <p:nvPr userDrawn="1"/>
        </p:nvSpPr>
        <p:spPr>
          <a:xfrm>
            <a:off x="351131" y="6402296"/>
            <a:ext cx="2999539" cy="2308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900" dirty="0">
                <a:solidFill>
                  <a:srgbClr val="FFFFFF"/>
                </a:solidFill>
                <a:latin typeface="Avenir Roman"/>
                <a:cs typeface="Avenir Roman"/>
              </a:rPr>
              <a:t>Copyright © 2020 Infogain Corporation. All Rights Reserved.</a:t>
            </a:r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98855B5B-E925-44AD-9009-DE309257938B}"/>
              </a:ext>
            </a:extLst>
          </p:cNvPr>
          <p:cNvSpPr/>
          <p:nvPr userDrawn="1"/>
        </p:nvSpPr>
        <p:spPr>
          <a:xfrm>
            <a:off x="1671561" y="1106424"/>
            <a:ext cx="4645152" cy="4645152"/>
          </a:xfrm>
          <a:prstGeom prst="ellipse">
            <a:avLst/>
          </a:prstGeom>
          <a:solidFill>
            <a:schemeClr val="bg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2" name="Title 1">
            <a:extLst>
              <a:ext uri="{FF2B5EF4-FFF2-40B4-BE49-F238E27FC236}">
                <a16:creationId xmlns:a16="http://schemas.microsoft.com/office/drawing/2014/main" id="{2B3CE755-2906-40A4-867D-D46C782283BD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669878" y="2552563"/>
            <a:ext cx="4648519" cy="2095500"/>
          </a:xfrm>
        </p:spPr>
        <p:txBody>
          <a:bodyPr anchor="ctr"/>
          <a:lstStyle>
            <a:lvl1pPr algn="ctr">
              <a:lnSpc>
                <a:spcPct val="80000"/>
              </a:lnSpc>
              <a:defRPr sz="4000" cap="none" spc="0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Add title of the</a:t>
            </a:r>
            <a:br>
              <a:rPr lang="en-US" dirty="0"/>
            </a:br>
            <a:r>
              <a:rPr lang="en-US" dirty="0"/>
              <a:t>presentation</a:t>
            </a:r>
            <a:br>
              <a:rPr lang="en-US" dirty="0"/>
            </a:br>
            <a:r>
              <a:rPr lang="en-US" dirty="0"/>
              <a:t>here…</a:t>
            </a:r>
          </a:p>
        </p:txBody>
      </p:sp>
      <p:sp>
        <p:nvSpPr>
          <p:cNvPr id="24" name="Text Placeholder 17">
            <a:extLst>
              <a:ext uri="{FF2B5EF4-FFF2-40B4-BE49-F238E27FC236}">
                <a16:creationId xmlns:a16="http://schemas.microsoft.com/office/drawing/2014/main" id="{A6B1691B-8BE5-452A-A64A-26ABE13E0197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035213" y="1938967"/>
            <a:ext cx="1917848" cy="315913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ctr">
              <a:spcBef>
                <a:spcPts val="0"/>
              </a:spcBef>
              <a:buNone/>
              <a:defRPr sz="1200" spc="4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err="1"/>
              <a:t>DDD</a:t>
            </a:r>
            <a:r>
              <a:rPr lang="en-US" dirty="0"/>
              <a:t>, MMM </a:t>
            </a:r>
            <a:r>
              <a:rPr lang="en-US" dirty="0" err="1"/>
              <a:t>YY</a:t>
            </a:r>
            <a:endParaRPr lang="en-US" dirty="0"/>
          </a:p>
        </p:txBody>
      </p:sp>
      <p:sp>
        <p:nvSpPr>
          <p:cNvPr id="34" name="Oval 33">
            <a:extLst>
              <a:ext uri="{FF2B5EF4-FFF2-40B4-BE49-F238E27FC236}">
                <a16:creationId xmlns:a16="http://schemas.microsoft.com/office/drawing/2014/main" id="{62724850-F4EF-40CD-8CEE-B0E45566D342}"/>
              </a:ext>
            </a:extLst>
          </p:cNvPr>
          <p:cNvSpPr/>
          <p:nvPr userDrawn="1"/>
        </p:nvSpPr>
        <p:spPr>
          <a:xfrm>
            <a:off x="4532197" y="4535266"/>
            <a:ext cx="1975104" cy="1975104"/>
          </a:xfrm>
          <a:prstGeom prst="ellipse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3" name="Subtitle 2">
            <a:extLst>
              <a:ext uri="{FF2B5EF4-FFF2-40B4-BE49-F238E27FC236}">
                <a16:creationId xmlns:a16="http://schemas.microsoft.com/office/drawing/2014/main" id="{DDA26FD1-8103-47E4-A692-B1304618F741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4651069" y="4900144"/>
            <a:ext cx="1737360" cy="1245348"/>
          </a:xfrm>
          <a:prstGeom prst="rect">
            <a:avLst/>
          </a:prstGeom>
        </p:spPr>
        <p:txBody>
          <a:bodyPr wrap="square" anchor="ctr">
            <a:noAutofit/>
          </a:bodyPr>
          <a:lstStyle>
            <a:lvl1pPr marL="0" indent="0" algn="ctr">
              <a:lnSpc>
                <a:spcPct val="90000"/>
              </a:lnSpc>
              <a:spcBef>
                <a:spcPts val="0"/>
              </a:spcBef>
              <a:buNone/>
              <a:defRPr sz="160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To highlight or add supporting text, use this space…</a:t>
            </a:r>
          </a:p>
        </p:txBody>
      </p:sp>
      <p:sp>
        <p:nvSpPr>
          <p:cNvPr id="15" name="Picture Placeholder 19">
            <a:extLst>
              <a:ext uri="{FF2B5EF4-FFF2-40B4-BE49-F238E27FC236}">
                <a16:creationId xmlns:a16="http://schemas.microsoft.com/office/drawing/2014/main" id="{F42F61E4-95F5-45EB-A16E-986F5CC77182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7552074" y="4734588"/>
            <a:ext cx="548640" cy="548640"/>
          </a:xfrm>
          <a:prstGeom prst="ellipse">
            <a:avLst/>
          </a:prstGeom>
          <a:solidFill>
            <a:schemeClr val="bg1"/>
          </a:solidFill>
        </p:spPr>
        <p:txBody>
          <a:bodyPr wrap="none" lIns="0" tIns="0" rIns="0" bIns="1143000" anchor="t">
            <a:noAutofit/>
          </a:bodyPr>
          <a:lstStyle>
            <a:lvl1pPr marL="0" indent="0" algn="ctr">
              <a:buNone/>
              <a:defRPr sz="800" i="1">
                <a:solidFill>
                  <a:schemeClr val="bg1">
                    <a:alpha val="50000"/>
                  </a:schemeClr>
                </a:solidFill>
              </a:defRPr>
            </a:lvl1pPr>
          </a:lstStyle>
          <a:p>
            <a:r>
              <a:rPr lang="en-US" dirty="0"/>
              <a:t>Click to</a:t>
            </a:r>
            <a:br>
              <a:rPr lang="en-US" dirty="0"/>
            </a:br>
            <a:r>
              <a:rPr lang="en-US" dirty="0"/>
              <a:t>add picture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9DB7E39-16D3-4AAF-8DB5-F05C74688C9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418108" y="5374387"/>
            <a:ext cx="816572" cy="296862"/>
          </a:xfrm>
        </p:spPr>
        <p:txBody>
          <a:bodyPr lIns="0" tIns="0" rIns="0" bIns="0" anchor="t">
            <a:noAutofit/>
          </a:bodyPr>
          <a:lstStyle>
            <a:lvl1pPr marL="0" indent="0" algn="ctr">
              <a:buNone/>
              <a:defRPr sz="9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Presenter 1 Info</a:t>
            </a:r>
          </a:p>
        </p:txBody>
      </p:sp>
      <p:sp>
        <p:nvSpPr>
          <p:cNvPr id="43" name="Picture Placeholder 19">
            <a:extLst>
              <a:ext uri="{FF2B5EF4-FFF2-40B4-BE49-F238E27FC236}">
                <a16:creationId xmlns:a16="http://schemas.microsoft.com/office/drawing/2014/main" id="{125CEFA6-05AE-45D8-A1A3-F1D0A0552692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8488822" y="4734588"/>
            <a:ext cx="548640" cy="548640"/>
          </a:xfrm>
          <a:prstGeom prst="ellipse">
            <a:avLst/>
          </a:prstGeom>
          <a:solidFill>
            <a:schemeClr val="bg1"/>
          </a:solidFill>
        </p:spPr>
        <p:txBody>
          <a:bodyPr wrap="none" lIns="0" tIns="0" rIns="0" bIns="1143000" anchor="t">
            <a:noAutofit/>
          </a:bodyPr>
          <a:lstStyle>
            <a:lvl1pPr marL="0" indent="0" algn="ctr">
              <a:buNone/>
              <a:defRPr sz="800" i="1">
                <a:solidFill>
                  <a:schemeClr val="bg1">
                    <a:alpha val="50000"/>
                  </a:schemeClr>
                </a:solidFill>
              </a:defRPr>
            </a:lvl1pPr>
          </a:lstStyle>
          <a:p>
            <a:r>
              <a:rPr lang="en-US" dirty="0"/>
              <a:t>Click to</a:t>
            </a:r>
            <a:br>
              <a:rPr lang="en-US" dirty="0"/>
            </a:br>
            <a:r>
              <a:rPr lang="en-US" dirty="0"/>
              <a:t>add picture</a:t>
            </a:r>
          </a:p>
        </p:txBody>
      </p:sp>
      <p:sp>
        <p:nvSpPr>
          <p:cNvPr id="44" name="Text Placeholder 2">
            <a:extLst>
              <a:ext uri="{FF2B5EF4-FFF2-40B4-BE49-F238E27FC236}">
                <a16:creationId xmlns:a16="http://schemas.microsoft.com/office/drawing/2014/main" id="{ACA2B04E-D901-4211-A62E-E7960290CB86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354856" y="5374387"/>
            <a:ext cx="816572" cy="296862"/>
          </a:xfrm>
        </p:spPr>
        <p:txBody>
          <a:bodyPr lIns="0" tIns="0" rIns="0" bIns="0" anchor="t">
            <a:noAutofit/>
          </a:bodyPr>
          <a:lstStyle>
            <a:lvl1pPr marL="0" indent="0" algn="ctr">
              <a:buNone/>
              <a:defRPr sz="9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Presenter 2 Info</a:t>
            </a:r>
          </a:p>
        </p:txBody>
      </p:sp>
      <p:sp>
        <p:nvSpPr>
          <p:cNvPr id="45" name="Picture Placeholder 19">
            <a:extLst>
              <a:ext uri="{FF2B5EF4-FFF2-40B4-BE49-F238E27FC236}">
                <a16:creationId xmlns:a16="http://schemas.microsoft.com/office/drawing/2014/main" id="{A68CD03B-FB07-4CDC-B7B8-4F39D0ECF4FA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9425570" y="4734588"/>
            <a:ext cx="548640" cy="548640"/>
          </a:xfrm>
          <a:prstGeom prst="ellipse">
            <a:avLst/>
          </a:prstGeom>
          <a:solidFill>
            <a:schemeClr val="bg1"/>
          </a:solidFill>
        </p:spPr>
        <p:txBody>
          <a:bodyPr wrap="none" lIns="0" tIns="0" rIns="0" bIns="1143000" anchor="t">
            <a:noAutofit/>
          </a:bodyPr>
          <a:lstStyle>
            <a:lvl1pPr marL="0" indent="0" algn="ctr">
              <a:buNone/>
              <a:defRPr sz="800" i="1">
                <a:solidFill>
                  <a:schemeClr val="bg1">
                    <a:alpha val="50000"/>
                  </a:schemeClr>
                </a:solidFill>
              </a:defRPr>
            </a:lvl1pPr>
          </a:lstStyle>
          <a:p>
            <a:r>
              <a:rPr lang="en-US" dirty="0"/>
              <a:t>Click to</a:t>
            </a:r>
            <a:br>
              <a:rPr lang="en-US" dirty="0"/>
            </a:br>
            <a:r>
              <a:rPr lang="en-US" dirty="0"/>
              <a:t>add picture</a:t>
            </a:r>
          </a:p>
        </p:txBody>
      </p:sp>
      <p:sp>
        <p:nvSpPr>
          <p:cNvPr id="46" name="Text Placeholder 2">
            <a:extLst>
              <a:ext uri="{FF2B5EF4-FFF2-40B4-BE49-F238E27FC236}">
                <a16:creationId xmlns:a16="http://schemas.microsoft.com/office/drawing/2014/main" id="{57AE09AE-6FDA-4085-9804-E01790BF677C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9291604" y="5374387"/>
            <a:ext cx="816572" cy="296862"/>
          </a:xfrm>
        </p:spPr>
        <p:txBody>
          <a:bodyPr lIns="0" tIns="0" rIns="0" bIns="0" anchor="t">
            <a:noAutofit/>
          </a:bodyPr>
          <a:lstStyle>
            <a:lvl1pPr marL="0" indent="0" algn="ctr">
              <a:buNone/>
              <a:defRPr sz="9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Presenter 3 Info</a:t>
            </a:r>
          </a:p>
        </p:txBody>
      </p:sp>
      <p:sp>
        <p:nvSpPr>
          <p:cNvPr id="47" name="Picture Placeholder 19">
            <a:extLst>
              <a:ext uri="{FF2B5EF4-FFF2-40B4-BE49-F238E27FC236}">
                <a16:creationId xmlns:a16="http://schemas.microsoft.com/office/drawing/2014/main" id="{792FB7E5-DBD8-47F7-92B3-B15C657815D4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10362318" y="4734588"/>
            <a:ext cx="548640" cy="548640"/>
          </a:xfrm>
          <a:prstGeom prst="ellipse">
            <a:avLst/>
          </a:prstGeom>
          <a:solidFill>
            <a:schemeClr val="bg1"/>
          </a:solidFill>
        </p:spPr>
        <p:txBody>
          <a:bodyPr wrap="none" lIns="0" tIns="0" rIns="0" bIns="1143000" anchor="t">
            <a:noAutofit/>
          </a:bodyPr>
          <a:lstStyle>
            <a:lvl1pPr marL="0" indent="0" algn="ctr">
              <a:buNone/>
              <a:defRPr sz="800" i="1">
                <a:solidFill>
                  <a:schemeClr val="bg1">
                    <a:alpha val="50000"/>
                  </a:schemeClr>
                </a:solidFill>
              </a:defRPr>
            </a:lvl1pPr>
          </a:lstStyle>
          <a:p>
            <a:r>
              <a:rPr lang="en-US" dirty="0"/>
              <a:t>Click to</a:t>
            </a:r>
            <a:br>
              <a:rPr lang="en-US" dirty="0"/>
            </a:br>
            <a:r>
              <a:rPr lang="en-US" dirty="0"/>
              <a:t>add picture</a:t>
            </a:r>
          </a:p>
        </p:txBody>
      </p:sp>
      <p:sp>
        <p:nvSpPr>
          <p:cNvPr id="48" name="Text Placeholder 2">
            <a:extLst>
              <a:ext uri="{FF2B5EF4-FFF2-40B4-BE49-F238E27FC236}">
                <a16:creationId xmlns:a16="http://schemas.microsoft.com/office/drawing/2014/main" id="{62CACE4C-2D9A-4D8C-AD8B-53F5FDBC2020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10228352" y="5374387"/>
            <a:ext cx="816572" cy="296862"/>
          </a:xfrm>
        </p:spPr>
        <p:txBody>
          <a:bodyPr lIns="0" tIns="0" rIns="0" bIns="0" anchor="t">
            <a:noAutofit/>
          </a:bodyPr>
          <a:lstStyle>
            <a:lvl1pPr marL="0" indent="0" algn="ctr">
              <a:buNone/>
              <a:defRPr sz="9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Presenter 4 Info</a:t>
            </a:r>
          </a:p>
        </p:txBody>
      </p:sp>
      <p:pic>
        <p:nvPicPr>
          <p:cNvPr id="29" name="Picture Placeholder 2">
            <a:extLst>
              <a:ext uri="{FF2B5EF4-FFF2-40B4-BE49-F238E27FC236}">
                <a16:creationId xmlns:a16="http://schemas.microsoft.com/office/drawing/2014/main" id="{BD41828A-6710-494A-826C-128A666EFB8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/>
        </p:blipFill>
        <p:spPr>
          <a:xfrm>
            <a:off x="561476" y="655353"/>
            <a:ext cx="1965960" cy="799209"/>
          </a:xfrm>
          <a:prstGeom prst="rect">
            <a:avLst/>
          </a:prstGeom>
        </p:spPr>
      </p:pic>
      <p:sp>
        <p:nvSpPr>
          <p:cNvPr id="30" name="Picture Placeholder 19">
            <a:extLst>
              <a:ext uri="{FF2B5EF4-FFF2-40B4-BE49-F238E27FC236}">
                <a16:creationId xmlns:a16="http://schemas.microsoft.com/office/drawing/2014/main" id="{C56FA7D8-298C-485F-ADF4-A3B54BC3F47A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9536113" y="695279"/>
            <a:ext cx="1965960" cy="795528"/>
          </a:xfrm>
          <a:prstGeom prst="rect">
            <a:avLst/>
          </a:prstGeom>
          <a:noFill/>
        </p:spPr>
        <p:txBody>
          <a:bodyPr lIns="0" rIns="0" anchor="ctr">
            <a:noAutofit/>
          </a:bodyPr>
          <a:lstStyle>
            <a:lvl1pPr marL="0" indent="0" algn="ctr">
              <a:buNone/>
              <a:defRPr sz="14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dirty="0"/>
              <a:t>Click on the picture icon</a:t>
            </a:r>
            <a:br>
              <a:rPr lang="en-US" dirty="0"/>
            </a:br>
            <a:r>
              <a:rPr lang="en-US" dirty="0"/>
              <a:t>to insert the Partner logo</a:t>
            </a:r>
          </a:p>
        </p:txBody>
      </p:sp>
    </p:spTree>
    <p:extLst>
      <p:ext uri="{BB962C8B-B14F-4D97-AF65-F5344CB8AC3E}">
        <p14:creationId xmlns:p14="http://schemas.microsoft.com/office/powerpoint/2010/main" val="269187295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 v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" name="Picture 32">
            <a:extLst>
              <a:ext uri="{FF2B5EF4-FFF2-40B4-BE49-F238E27FC236}">
                <a16:creationId xmlns:a16="http://schemas.microsoft.com/office/drawing/2014/main" id="{32179EBC-563D-49C0-83A8-2DF2A1FB154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588918" y="940740"/>
            <a:ext cx="5193360" cy="5193360"/>
          </a:xfrm>
          <a:prstGeom prst="rect">
            <a:avLst/>
          </a:prstGeom>
        </p:spPr>
      </p:pic>
      <p:sp>
        <p:nvSpPr>
          <p:cNvPr id="17" name="Text Placeholder 16"/>
          <p:cNvSpPr>
            <a:spLocks noGrp="1"/>
          </p:cNvSpPr>
          <p:nvPr>
            <p:ph type="body" sz="quarter" idx="11" hasCustomPrompt="1"/>
          </p:nvPr>
        </p:nvSpPr>
        <p:spPr>
          <a:xfrm>
            <a:off x="334850" y="245863"/>
            <a:ext cx="10149840" cy="548640"/>
          </a:xfrm>
        </p:spPr>
        <p:txBody>
          <a:bodyPr>
            <a:noAutofit/>
          </a:bodyPr>
          <a:lstStyle>
            <a:lvl1pPr marL="0" indent="0">
              <a:spcBef>
                <a:spcPts val="0"/>
              </a:spcBef>
              <a:buNone/>
              <a:defRPr sz="2400">
                <a:solidFill>
                  <a:schemeClr val="accent5"/>
                </a:solidFill>
              </a:defRPr>
            </a:lvl1pPr>
            <a:lvl2pPr marL="457200" indent="0">
              <a:buNone/>
              <a:defRPr sz="3200"/>
            </a:lvl2pPr>
            <a:lvl3pPr marL="914400" indent="0">
              <a:buNone/>
              <a:defRPr sz="3200"/>
            </a:lvl3pPr>
            <a:lvl4pPr marL="1371600" indent="0">
              <a:buNone/>
              <a:defRPr sz="3200"/>
            </a:lvl4pPr>
            <a:lvl5pPr marL="1828800" indent="0">
              <a:buNone/>
              <a:defRPr sz="3200"/>
            </a:lvl5pPr>
          </a:lstStyle>
          <a:p>
            <a:pPr lvl="0"/>
            <a:r>
              <a:rPr lang="en-US" dirty="0"/>
              <a:t>Click to add title</a:t>
            </a:r>
          </a:p>
        </p:txBody>
      </p:sp>
    </p:spTree>
    <p:extLst>
      <p:ext uri="{BB962C8B-B14F-4D97-AF65-F5344CB8AC3E}">
        <p14:creationId xmlns:p14="http://schemas.microsoft.com/office/powerpoint/2010/main" val="372278084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with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" name="Picture 32">
            <a:extLst>
              <a:ext uri="{FF2B5EF4-FFF2-40B4-BE49-F238E27FC236}">
                <a16:creationId xmlns:a16="http://schemas.microsoft.com/office/drawing/2014/main" id="{32179EBC-563D-49C0-83A8-2DF2A1FB154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588918" y="940740"/>
            <a:ext cx="5193360" cy="51933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146437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olumn text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D04FF6FD-F491-4A54-95BF-F82CCC6D03B5}"/>
              </a:ext>
            </a:extLst>
          </p:cNvPr>
          <p:cNvSpPr/>
          <p:nvPr userDrawn="1"/>
        </p:nvSpPr>
        <p:spPr>
          <a:xfrm>
            <a:off x="438848" y="1066801"/>
            <a:ext cx="5486400" cy="506729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72C62C3E-B473-416F-A867-9AF790849B0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38848" y="245863"/>
            <a:ext cx="9048052" cy="315704"/>
          </a:xfrm>
        </p:spPr>
        <p:txBody>
          <a:bodyPr/>
          <a:lstStyle>
            <a:lvl1pPr>
              <a:defRPr baseline="0"/>
            </a:lvl1pPr>
          </a:lstStyle>
          <a:p>
            <a:r>
              <a:rPr lang="en-US" dirty="0"/>
              <a:t>SECTION HEADING</a:t>
            </a:r>
          </a:p>
        </p:txBody>
      </p:sp>
      <p:sp>
        <p:nvSpPr>
          <p:cNvPr id="14" name="Text Placeholder 4">
            <a:extLst>
              <a:ext uri="{FF2B5EF4-FFF2-40B4-BE49-F238E27FC236}">
                <a16:creationId xmlns:a16="http://schemas.microsoft.com/office/drawing/2014/main" id="{E7002E75-2D96-4F0E-AC8A-DDBCF5CBF536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38848" y="1066801"/>
            <a:ext cx="5486400" cy="713232"/>
          </a:xfrm>
        </p:spPr>
        <p:txBody>
          <a:bodyPr lIns="182880" tIns="64008" rIns="182880" bIns="64008" anchor="b">
            <a:noAutofit/>
          </a:bodyPr>
          <a:lstStyle>
            <a:lvl1pPr marL="0" indent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2200" b="0">
                <a:solidFill>
                  <a:schemeClr val="accent5"/>
                </a:solidFill>
              </a:defRPr>
            </a:lvl1pPr>
            <a:lvl2pPr marL="233363" indent="-233363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800"/>
            </a:lvl2pPr>
            <a:lvl3pPr marL="566738" indent="-231775">
              <a:spcBef>
                <a:spcPts val="200"/>
              </a:spcBef>
              <a:spcAft>
                <a:spcPts val="600"/>
              </a:spcAft>
              <a:buFont typeface="Calibri" panose="020F0502020204030204" pitchFamily="34" charset="0"/>
              <a:buChar char="–"/>
              <a:defRPr sz="1800"/>
            </a:lvl3pPr>
            <a:lvl4pPr marL="914400" indent="-231775">
              <a:spcBef>
                <a:spcPts val="2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800"/>
            </a:lvl4pPr>
            <a:lvl5pPr marL="1262063" indent="-231775">
              <a:spcBef>
                <a:spcPts val="200"/>
              </a:spcBef>
              <a:spcAft>
                <a:spcPts val="600"/>
              </a:spcAft>
              <a:buFont typeface="Calibri" panose="020F0502020204030204" pitchFamily="34" charset="0"/>
              <a:buChar char="–"/>
              <a:defRPr sz="1800"/>
            </a:lvl5pPr>
          </a:lstStyle>
          <a:p>
            <a:pPr lvl="0"/>
            <a:r>
              <a:rPr lang="en-US" dirty="0"/>
              <a:t>Add title here</a:t>
            </a:r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2F7D0692-8667-44A3-A1D3-D39E38AE92DD}"/>
              </a:ext>
            </a:extLst>
          </p:cNvPr>
          <p:cNvCxnSpPr/>
          <p:nvPr userDrawn="1"/>
        </p:nvCxnSpPr>
        <p:spPr>
          <a:xfrm>
            <a:off x="616905" y="1898350"/>
            <a:ext cx="5130287" cy="0"/>
          </a:xfrm>
          <a:prstGeom prst="line">
            <a:avLst/>
          </a:prstGeom>
          <a:ln w="6350">
            <a:solidFill>
              <a:schemeClr val="bg1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6" name="Rectangle 25">
            <a:extLst>
              <a:ext uri="{FF2B5EF4-FFF2-40B4-BE49-F238E27FC236}">
                <a16:creationId xmlns:a16="http://schemas.microsoft.com/office/drawing/2014/main" id="{10380C48-5BEB-4A6E-9DAB-A6429A58BD37}"/>
              </a:ext>
            </a:extLst>
          </p:cNvPr>
          <p:cNvSpPr/>
          <p:nvPr userDrawn="1"/>
        </p:nvSpPr>
        <p:spPr>
          <a:xfrm>
            <a:off x="6265101" y="1066801"/>
            <a:ext cx="5486400" cy="506729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8" name="Text Placeholder 4">
            <a:extLst>
              <a:ext uri="{FF2B5EF4-FFF2-40B4-BE49-F238E27FC236}">
                <a16:creationId xmlns:a16="http://schemas.microsoft.com/office/drawing/2014/main" id="{84C5DFFB-6FF4-4318-9D0D-9CD77029DABD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265101" y="1066801"/>
            <a:ext cx="5486400" cy="713232"/>
          </a:xfrm>
        </p:spPr>
        <p:txBody>
          <a:bodyPr lIns="182880" tIns="64008" rIns="182880" bIns="64008" anchor="b">
            <a:noAutofit/>
          </a:bodyPr>
          <a:lstStyle>
            <a:lvl1pPr marL="0" indent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2200" b="0">
                <a:solidFill>
                  <a:schemeClr val="accent5"/>
                </a:solidFill>
              </a:defRPr>
            </a:lvl1pPr>
            <a:lvl2pPr marL="233363" indent="-233363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800"/>
            </a:lvl2pPr>
            <a:lvl3pPr marL="566738" indent="-231775">
              <a:spcBef>
                <a:spcPts val="200"/>
              </a:spcBef>
              <a:spcAft>
                <a:spcPts val="600"/>
              </a:spcAft>
              <a:buFont typeface="Calibri" panose="020F0502020204030204" pitchFamily="34" charset="0"/>
              <a:buChar char="–"/>
              <a:defRPr sz="1800"/>
            </a:lvl3pPr>
            <a:lvl4pPr marL="914400" indent="-231775">
              <a:spcBef>
                <a:spcPts val="2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800"/>
            </a:lvl4pPr>
            <a:lvl5pPr marL="1262063" indent="-231775">
              <a:spcBef>
                <a:spcPts val="200"/>
              </a:spcBef>
              <a:spcAft>
                <a:spcPts val="600"/>
              </a:spcAft>
              <a:buFont typeface="Calibri" panose="020F0502020204030204" pitchFamily="34" charset="0"/>
              <a:buChar char="–"/>
              <a:defRPr sz="1800"/>
            </a:lvl5pPr>
          </a:lstStyle>
          <a:p>
            <a:pPr lvl="0"/>
            <a:r>
              <a:rPr lang="en-US" dirty="0"/>
              <a:t>Add title here</a:t>
            </a:r>
          </a:p>
        </p:txBody>
      </p: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D142C5A8-D7C7-4F2D-9CDF-834CB6B5513A}"/>
              </a:ext>
            </a:extLst>
          </p:cNvPr>
          <p:cNvCxnSpPr/>
          <p:nvPr userDrawn="1"/>
        </p:nvCxnSpPr>
        <p:spPr>
          <a:xfrm>
            <a:off x="6443158" y="1898350"/>
            <a:ext cx="5130287" cy="0"/>
          </a:xfrm>
          <a:prstGeom prst="line">
            <a:avLst/>
          </a:prstGeom>
          <a:ln w="6350">
            <a:solidFill>
              <a:schemeClr val="bg1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" name="Text Placeholder 4"/>
          <p:cNvSpPr>
            <a:spLocks noGrp="1"/>
          </p:cNvSpPr>
          <p:nvPr>
            <p:ph type="body" sz="quarter" idx="17"/>
          </p:nvPr>
        </p:nvSpPr>
        <p:spPr>
          <a:xfrm>
            <a:off x="438848" y="2016667"/>
            <a:ext cx="5486400" cy="4117431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8"/>
          </p:nvPr>
        </p:nvSpPr>
        <p:spPr>
          <a:xfrm>
            <a:off x="6265101" y="2016667"/>
            <a:ext cx="5486400" cy="4117432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93175874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column text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D04FF6FD-F491-4A54-95BF-F82CCC6D03B5}"/>
              </a:ext>
            </a:extLst>
          </p:cNvPr>
          <p:cNvSpPr/>
          <p:nvPr userDrawn="1"/>
        </p:nvSpPr>
        <p:spPr>
          <a:xfrm>
            <a:off x="438848" y="1066801"/>
            <a:ext cx="3657600" cy="506729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72C62C3E-B473-416F-A867-9AF790849B0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38848" y="245863"/>
            <a:ext cx="9048052" cy="315704"/>
          </a:xfrm>
        </p:spPr>
        <p:txBody>
          <a:bodyPr/>
          <a:lstStyle>
            <a:lvl1pPr>
              <a:defRPr baseline="0"/>
            </a:lvl1pPr>
          </a:lstStyle>
          <a:p>
            <a:r>
              <a:rPr lang="en-US" dirty="0"/>
              <a:t>SECTION HEADING</a:t>
            </a:r>
          </a:p>
        </p:txBody>
      </p:sp>
      <p:sp>
        <p:nvSpPr>
          <p:cNvPr id="14" name="Text Placeholder 4">
            <a:extLst>
              <a:ext uri="{FF2B5EF4-FFF2-40B4-BE49-F238E27FC236}">
                <a16:creationId xmlns:a16="http://schemas.microsoft.com/office/drawing/2014/main" id="{E7002E75-2D96-4F0E-AC8A-DDBCF5CBF536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38848" y="1066801"/>
            <a:ext cx="3657600" cy="710484"/>
          </a:xfrm>
        </p:spPr>
        <p:txBody>
          <a:bodyPr lIns="182880" tIns="64008" rIns="182880" bIns="64008" anchor="b">
            <a:noAutofit/>
          </a:bodyPr>
          <a:lstStyle>
            <a:lvl1pPr marL="0" indent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2200" b="0">
                <a:solidFill>
                  <a:schemeClr val="accent5"/>
                </a:solidFill>
              </a:defRPr>
            </a:lvl1pPr>
            <a:lvl2pPr marL="233363" indent="-233363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800"/>
            </a:lvl2pPr>
            <a:lvl3pPr marL="566738" indent="-231775">
              <a:spcBef>
                <a:spcPts val="200"/>
              </a:spcBef>
              <a:spcAft>
                <a:spcPts val="600"/>
              </a:spcAft>
              <a:buFont typeface="Calibri" panose="020F0502020204030204" pitchFamily="34" charset="0"/>
              <a:buChar char="–"/>
              <a:defRPr sz="1800"/>
            </a:lvl3pPr>
            <a:lvl4pPr marL="914400" indent="-231775">
              <a:spcBef>
                <a:spcPts val="2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800"/>
            </a:lvl4pPr>
            <a:lvl5pPr marL="1262063" indent="-231775">
              <a:spcBef>
                <a:spcPts val="200"/>
              </a:spcBef>
              <a:spcAft>
                <a:spcPts val="600"/>
              </a:spcAft>
              <a:buFont typeface="Calibri" panose="020F0502020204030204" pitchFamily="34" charset="0"/>
              <a:buChar char="–"/>
              <a:defRPr sz="1800"/>
            </a:lvl5pPr>
          </a:lstStyle>
          <a:p>
            <a:pPr lvl="0"/>
            <a:r>
              <a:rPr lang="en-US" dirty="0"/>
              <a:t>Add title here</a:t>
            </a:r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2F7D0692-8667-44A3-A1D3-D39E38AE92DD}"/>
              </a:ext>
            </a:extLst>
          </p:cNvPr>
          <p:cNvCxnSpPr>
            <a:cxnSpLocks/>
          </p:cNvCxnSpPr>
          <p:nvPr userDrawn="1"/>
        </p:nvCxnSpPr>
        <p:spPr>
          <a:xfrm>
            <a:off x="600852" y="1898350"/>
            <a:ext cx="3333593" cy="0"/>
          </a:xfrm>
          <a:prstGeom prst="line">
            <a:avLst/>
          </a:prstGeom>
          <a:ln w="6350">
            <a:solidFill>
              <a:schemeClr val="bg1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4" name="Rectangle 23">
            <a:extLst>
              <a:ext uri="{FF2B5EF4-FFF2-40B4-BE49-F238E27FC236}">
                <a16:creationId xmlns:a16="http://schemas.microsoft.com/office/drawing/2014/main" id="{911F2DDC-FE3D-47F1-B151-80B9AC9A2B70}"/>
              </a:ext>
            </a:extLst>
          </p:cNvPr>
          <p:cNvSpPr/>
          <p:nvPr userDrawn="1"/>
        </p:nvSpPr>
        <p:spPr>
          <a:xfrm>
            <a:off x="4266755" y="1066801"/>
            <a:ext cx="3657600" cy="506729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0" name="Text Placeholder 4">
            <a:extLst>
              <a:ext uri="{FF2B5EF4-FFF2-40B4-BE49-F238E27FC236}">
                <a16:creationId xmlns:a16="http://schemas.microsoft.com/office/drawing/2014/main" id="{2FF590C8-B23E-4B58-825C-94072533798E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266755" y="1066801"/>
            <a:ext cx="3657600" cy="710484"/>
          </a:xfrm>
        </p:spPr>
        <p:txBody>
          <a:bodyPr lIns="182880" tIns="64008" rIns="182880" bIns="64008" anchor="b">
            <a:noAutofit/>
          </a:bodyPr>
          <a:lstStyle>
            <a:lvl1pPr marL="0" indent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2200" b="0">
                <a:solidFill>
                  <a:schemeClr val="accent5"/>
                </a:solidFill>
              </a:defRPr>
            </a:lvl1pPr>
            <a:lvl2pPr marL="233363" indent="-233363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800"/>
            </a:lvl2pPr>
            <a:lvl3pPr marL="566738" indent="-231775">
              <a:spcBef>
                <a:spcPts val="200"/>
              </a:spcBef>
              <a:spcAft>
                <a:spcPts val="600"/>
              </a:spcAft>
              <a:buFont typeface="Calibri" panose="020F0502020204030204" pitchFamily="34" charset="0"/>
              <a:buChar char="–"/>
              <a:defRPr sz="1800"/>
            </a:lvl3pPr>
            <a:lvl4pPr marL="914400" indent="-231775">
              <a:spcBef>
                <a:spcPts val="2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800"/>
            </a:lvl4pPr>
            <a:lvl5pPr marL="1262063" indent="-231775">
              <a:spcBef>
                <a:spcPts val="200"/>
              </a:spcBef>
              <a:spcAft>
                <a:spcPts val="600"/>
              </a:spcAft>
              <a:buFont typeface="Calibri" panose="020F0502020204030204" pitchFamily="34" charset="0"/>
              <a:buChar char="–"/>
              <a:defRPr sz="1800"/>
            </a:lvl5pPr>
          </a:lstStyle>
          <a:p>
            <a:pPr lvl="0"/>
            <a:r>
              <a:rPr lang="en-US" dirty="0"/>
              <a:t>Add title here</a:t>
            </a:r>
          </a:p>
        </p:txBody>
      </p: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28967DD9-FE47-4475-A9A7-067F0E21789F}"/>
              </a:ext>
            </a:extLst>
          </p:cNvPr>
          <p:cNvCxnSpPr>
            <a:cxnSpLocks/>
          </p:cNvCxnSpPr>
          <p:nvPr userDrawn="1"/>
        </p:nvCxnSpPr>
        <p:spPr>
          <a:xfrm>
            <a:off x="4428759" y="1898350"/>
            <a:ext cx="3333593" cy="0"/>
          </a:xfrm>
          <a:prstGeom prst="line">
            <a:avLst/>
          </a:prstGeom>
          <a:ln w="6350">
            <a:solidFill>
              <a:schemeClr val="bg1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2" name="Rectangle 31">
            <a:extLst>
              <a:ext uri="{FF2B5EF4-FFF2-40B4-BE49-F238E27FC236}">
                <a16:creationId xmlns:a16="http://schemas.microsoft.com/office/drawing/2014/main" id="{C08E1826-9545-4505-B223-4C2468E7AED3}"/>
              </a:ext>
            </a:extLst>
          </p:cNvPr>
          <p:cNvSpPr/>
          <p:nvPr userDrawn="1"/>
        </p:nvSpPr>
        <p:spPr>
          <a:xfrm>
            <a:off x="8094663" y="1066801"/>
            <a:ext cx="3657600" cy="506729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4" name="Text Placeholder 4">
            <a:extLst>
              <a:ext uri="{FF2B5EF4-FFF2-40B4-BE49-F238E27FC236}">
                <a16:creationId xmlns:a16="http://schemas.microsoft.com/office/drawing/2014/main" id="{BB585001-9257-45A9-92E7-3BCA73D57E9C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8094663" y="1066801"/>
            <a:ext cx="3657600" cy="710484"/>
          </a:xfrm>
        </p:spPr>
        <p:txBody>
          <a:bodyPr lIns="182880" tIns="64008" rIns="182880" bIns="64008" anchor="b">
            <a:noAutofit/>
          </a:bodyPr>
          <a:lstStyle>
            <a:lvl1pPr marL="0" indent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2200" b="0">
                <a:solidFill>
                  <a:schemeClr val="accent5"/>
                </a:solidFill>
              </a:defRPr>
            </a:lvl1pPr>
            <a:lvl2pPr marL="233363" indent="-233363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800"/>
            </a:lvl2pPr>
            <a:lvl3pPr marL="566738" indent="-231775">
              <a:spcBef>
                <a:spcPts val="200"/>
              </a:spcBef>
              <a:spcAft>
                <a:spcPts val="600"/>
              </a:spcAft>
              <a:buFont typeface="Calibri" panose="020F0502020204030204" pitchFamily="34" charset="0"/>
              <a:buChar char="–"/>
              <a:defRPr sz="1800"/>
            </a:lvl3pPr>
            <a:lvl4pPr marL="914400" indent="-231775">
              <a:spcBef>
                <a:spcPts val="2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800"/>
            </a:lvl4pPr>
            <a:lvl5pPr marL="1262063" indent="-231775">
              <a:spcBef>
                <a:spcPts val="200"/>
              </a:spcBef>
              <a:spcAft>
                <a:spcPts val="600"/>
              </a:spcAft>
              <a:buFont typeface="Calibri" panose="020F0502020204030204" pitchFamily="34" charset="0"/>
              <a:buChar char="–"/>
              <a:defRPr sz="1800"/>
            </a:lvl5pPr>
          </a:lstStyle>
          <a:p>
            <a:pPr lvl="0"/>
            <a:r>
              <a:rPr lang="en-US" dirty="0"/>
              <a:t>Add title here</a:t>
            </a:r>
          </a:p>
        </p:txBody>
      </p:sp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id="{7945B1CF-4234-4EE4-9371-9C94C1D05433}"/>
              </a:ext>
            </a:extLst>
          </p:cNvPr>
          <p:cNvCxnSpPr>
            <a:cxnSpLocks/>
          </p:cNvCxnSpPr>
          <p:nvPr userDrawn="1"/>
        </p:nvCxnSpPr>
        <p:spPr>
          <a:xfrm>
            <a:off x="8256667" y="1898350"/>
            <a:ext cx="3333593" cy="0"/>
          </a:xfrm>
          <a:prstGeom prst="line">
            <a:avLst/>
          </a:prstGeom>
          <a:ln w="6350">
            <a:solidFill>
              <a:schemeClr val="bg1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" name="Text Placeholder 4"/>
          <p:cNvSpPr>
            <a:spLocks noGrp="1"/>
          </p:cNvSpPr>
          <p:nvPr>
            <p:ph type="body" sz="quarter" idx="19"/>
          </p:nvPr>
        </p:nvSpPr>
        <p:spPr>
          <a:xfrm>
            <a:off x="438848" y="2019416"/>
            <a:ext cx="3657600" cy="4114682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4266755" y="2019415"/>
            <a:ext cx="3657600" cy="4114683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21"/>
          </p:nvPr>
        </p:nvSpPr>
        <p:spPr>
          <a:xfrm>
            <a:off x="8094662" y="2019416"/>
            <a:ext cx="3657601" cy="4114682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76094578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column text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D04FF6FD-F491-4A54-95BF-F82CCC6D03B5}"/>
              </a:ext>
            </a:extLst>
          </p:cNvPr>
          <p:cNvSpPr/>
          <p:nvPr userDrawn="1"/>
        </p:nvSpPr>
        <p:spPr>
          <a:xfrm>
            <a:off x="438848" y="1066801"/>
            <a:ext cx="2697480" cy="506729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72C62C3E-B473-416F-A867-9AF790849B0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38847" y="245863"/>
            <a:ext cx="9048052" cy="315704"/>
          </a:xfrm>
        </p:spPr>
        <p:txBody>
          <a:bodyPr/>
          <a:lstStyle>
            <a:lvl1pPr>
              <a:defRPr baseline="0"/>
            </a:lvl1pPr>
          </a:lstStyle>
          <a:p>
            <a:r>
              <a:rPr lang="en-US" dirty="0"/>
              <a:t>SECTION HEADING</a:t>
            </a:r>
          </a:p>
        </p:txBody>
      </p:sp>
      <p:sp>
        <p:nvSpPr>
          <p:cNvPr id="14" name="Text Placeholder 4">
            <a:extLst>
              <a:ext uri="{FF2B5EF4-FFF2-40B4-BE49-F238E27FC236}">
                <a16:creationId xmlns:a16="http://schemas.microsoft.com/office/drawing/2014/main" id="{E7002E75-2D96-4F0E-AC8A-DDBCF5CBF536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38848" y="1066801"/>
            <a:ext cx="2697480" cy="710484"/>
          </a:xfrm>
        </p:spPr>
        <p:txBody>
          <a:bodyPr lIns="137160" tIns="64008" rIns="137160" bIns="64008" anchor="b">
            <a:noAutofit/>
          </a:bodyPr>
          <a:lstStyle>
            <a:lvl1pPr marL="0" indent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2000" b="0">
                <a:solidFill>
                  <a:schemeClr val="accent5"/>
                </a:solidFill>
              </a:defRPr>
            </a:lvl1pPr>
            <a:lvl2pPr marL="233363" indent="-233363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800"/>
            </a:lvl2pPr>
            <a:lvl3pPr marL="566738" indent="-231775">
              <a:spcBef>
                <a:spcPts val="200"/>
              </a:spcBef>
              <a:spcAft>
                <a:spcPts val="600"/>
              </a:spcAft>
              <a:buFont typeface="Calibri" panose="020F0502020204030204" pitchFamily="34" charset="0"/>
              <a:buChar char="–"/>
              <a:defRPr sz="1800"/>
            </a:lvl3pPr>
            <a:lvl4pPr marL="914400" indent="-231775">
              <a:spcBef>
                <a:spcPts val="2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800"/>
            </a:lvl4pPr>
            <a:lvl5pPr marL="1262063" indent="-231775">
              <a:spcBef>
                <a:spcPts val="200"/>
              </a:spcBef>
              <a:spcAft>
                <a:spcPts val="600"/>
              </a:spcAft>
              <a:buFont typeface="Calibri" panose="020F0502020204030204" pitchFamily="34" charset="0"/>
              <a:buChar char="–"/>
              <a:defRPr sz="1800"/>
            </a:lvl5pPr>
          </a:lstStyle>
          <a:p>
            <a:pPr lvl="0"/>
            <a:r>
              <a:rPr lang="en-US" dirty="0"/>
              <a:t>Add title here</a:t>
            </a:r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2F7D0692-8667-44A3-A1D3-D39E38AE92DD}"/>
              </a:ext>
            </a:extLst>
          </p:cNvPr>
          <p:cNvCxnSpPr>
            <a:cxnSpLocks/>
          </p:cNvCxnSpPr>
          <p:nvPr userDrawn="1"/>
        </p:nvCxnSpPr>
        <p:spPr>
          <a:xfrm>
            <a:off x="547874" y="1898350"/>
            <a:ext cx="2479428" cy="0"/>
          </a:xfrm>
          <a:prstGeom prst="line">
            <a:avLst/>
          </a:prstGeom>
          <a:ln w="6350">
            <a:solidFill>
              <a:schemeClr val="bg1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3" name="Rectangle 52">
            <a:extLst>
              <a:ext uri="{FF2B5EF4-FFF2-40B4-BE49-F238E27FC236}">
                <a16:creationId xmlns:a16="http://schemas.microsoft.com/office/drawing/2014/main" id="{27ADBF00-25EC-4063-A5A1-A28DFBEFA8FB}"/>
              </a:ext>
            </a:extLst>
          </p:cNvPr>
          <p:cNvSpPr/>
          <p:nvPr userDrawn="1"/>
        </p:nvSpPr>
        <p:spPr>
          <a:xfrm>
            <a:off x="3310826" y="1066801"/>
            <a:ext cx="2697480" cy="506729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5" name="Text Placeholder 4">
            <a:extLst>
              <a:ext uri="{FF2B5EF4-FFF2-40B4-BE49-F238E27FC236}">
                <a16:creationId xmlns:a16="http://schemas.microsoft.com/office/drawing/2014/main" id="{9782D4D5-C774-4C2F-A646-929DB1D5A813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310826" y="1066801"/>
            <a:ext cx="2697480" cy="710484"/>
          </a:xfrm>
        </p:spPr>
        <p:txBody>
          <a:bodyPr lIns="137160" tIns="64008" rIns="137160" bIns="64008" anchor="b">
            <a:noAutofit/>
          </a:bodyPr>
          <a:lstStyle>
            <a:lvl1pPr marL="0" indent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2000" b="0">
                <a:solidFill>
                  <a:schemeClr val="accent5"/>
                </a:solidFill>
              </a:defRPr>
            </a:lvl1pPr>
            <a:lvl2pPr marL="233363" indent="-233363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800"/>
            </a:lvl2pPr>
            <a:lvl3pPr marL="566738" indent="-231775">
              <a:spcBef>
                <a:spcPts val="200"/>
              </a:spcBef>
              <a:spcAft>
                <a:spcPts val="600"/>
              </a:spcAft>
              <a:buFont typeface="Calibri" panose="020F0502020204030204" pitchFamily="34" charset="0"/>
              <a:buChar char="–"/>
              <a:defRPr sz="1800"/>
            </a:lvl3pPr>
            <a:lvl4pPr marL="914400" indent="-231775">
              <a:spcBef>
                <a:spcPts val="2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800"/>
            </a:lvl4pPr>
            <a:lvl5pPr marL="1262063" indent="-231775">
              <a:spcBef>
                <a:spcPts val="200"/>
              </a:spcBef>
              <a:spcAft>
                <a:spcPts val="600"/>
              </a:spcAft>
              <a:buFont typeface="Calibri" panose="020F0502020204030204" pitchFamily="34" charset="0"/>
              <a:buChar char="–"/>
              <a:defRPr sz="1800"/>
            </a:lvl5pPr>
          </a:lstStyle>
          <a:p>
            <a:pPr lvl="0"/>
            <a:r>
              <a:rPr lang="en-US" dirty="0"/>
              <a:t>Add title here</a:t>
            </a:r>
          </a:p>
        </p:txBody>
      </p:sp>
      <p:sp>
        <p:nvSpPr>
          <p:cNvPr id="57" name="Rectangle 56">
            <a:extLst>
              <a:ext uri="{FF2B5EF4-FFF2-40B4-BE49-F238E27FC236}">
                <a16:creationId xmlns:a16="http://schemas.microsoft.com/office/drawing/2014/main" id="{863DC7F1-9A08-485D-AB4F-EBA24FAD873D}"/>
              </a:ext>
            </a:extLst>
          </p:cNvPr>
          <p:cNvSpPr/>
          <p:nvPr userDrawn="1"/>
        </p:nvSpPr>
        <p:spPr>
          <a:xfrm>
            <a:off x="6182804" y="1066801"/>
            <a:ext cx="2697480" cy="506729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9" name="Text Placeholder 4">
            <a:extLst>
              <a:ext uri="{FF2B5EF4-FFF2-40B4-BE49-F238E27FC236}">
                <a16:creationId xmlns:a16="http://schemas.microsoft.com/office/drawing/2014/main" id="{5BB687B2-DC0F-4085-A36C-576A4E6F0D3E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6182804" y="1066801"/>
            <a:ext cx="2697480" cy="710484"/>
          </a:xfrm>
        </p:spPr>
        <p:txBody>
          <a:bodyPr lIns="137160" tIns="64008" rIns="137160" bIns="64008" anchor="b">
            <a:noAutofit/>
          </a:bodyPr>
          <a:lstStyle>
            <a:lvl1pPr marL="0" indent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2000" b="0">
                <a:solidFill>
                  <a:schemeClr val="accent5"/>
                </a:solidFill>
              </a:defRPr>
            </a:lvl1pPr>
            <a:lvl2pPr marL="233363" indent="-233363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800"/>
            </a:lvl2pPr>
            <a:lvl3pPr marL="566738" indent="-231775">
              <a:spcBef>
                <a:spcPts val="200"/>
              </a:spcBef>
              <a:spcAft>
                <a:spcPts val="600"/>
              </a:spcAft>
              <a:buFont typeface="Calibri" panose="020F0502020204030204" pitchFamily="34" charset="0"/>
              <a:buChar char="–"/>
              <a:defRPr sz="1800"/>
            </a:lvl3pPr>
            <a:lvl4pPr marL="914400" indent="-231775">
              <a:spcBef>
                <a:spcPts val="2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800"/>
            </a:lvl4pPr>
            <a:lvl5pPr marL="1262063" indent="-231775">
              <a:spcBef>
                <a:spcPts val="200"/>
              </a:spcBef>
              <a:spcAft>
                <a:spcPts val="600"/>
              </a:spcAft>
              <a:buFont typeface="Calibri" panose="020F0502020204030204" pitchFamily="34" charset="0"/>
              <a:buChar char="–"/>
              <a:defRPr sz="1800"/>
            </a:lvl5pPr>
          </a:lstStyle>
          <a:p>
            <a:pPr lvl="0"/>
            <a:r>
              <a:rPr lang="en-US" dirty="0"/>
              <a:t>Add title here</a:t>
            </a:r>
          </a:p>
        </p:txBody>
      </p:sp>
      <p:sp>
        <p:nvSpPr>
          <p:cNvPr id="61" name="Rectangle 60">
            <a:extLst>
              <a:ext uri="{FF2B5EF4-FFF2-40B4-BE49-F238E27FC236}">
                <a16:creationId xmlns:a16="http://schemas.microsoft.com/office/drawing/2014/main" id="{E7FA196A-9199-4FCC-9468-1A6324910F10}"/>
              </a:ext>
            </a:extLst>
          </p:cNvPr>
          <p:cNvSpPr/>
          <p:nvPr userDrawn="1"/>
        </p:nvSpPr>
        <p:spPr>
          <a:xfrm>
            <a:off x="9054783" y="1066801"/>
            <a:ext cx="2697480" cy="506729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3" name="Text Placeholder 4">
            <a:extLst>
              <a:ext uri="{FF2B5EF4-FFF2-40B4-BE49-F238E27FC236}">
                <a16:creationId xmlns:a16="http://schemas.microsoft.com/office/drawing/2014/main" id="{068DA545-6794-4A0B-B242-4603AC0E98DA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9054783" y="1066801"/>
            <a:ext cx="2697480" cy="710484"/>
          </a:xfrm>
        </p:spPr>
        <p:txBody>
          <a:bodyPr lIns="137160" tIns="64008" rIns="137160" bIns="64008" anchor="b">
            <a:noAutofit/>
          </a:bodyPr>
          <a:lstStyle>
            <a:lvl1pPr marL="0" indent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2000" b="0">
                <a:solidFill>
                  <a:schemeClr val="accent5"/>
                </a:solidFill>
              </a:defRPr>
            </a:lvl1pPr>
            <a:lvl2pPr marL="233363" indent="-233363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800"/>
            </a:lvl2pPr>
            <a:lvl3pPr marL="566738" indent="-231775">
              <a:spcBef>
                <a:spcPts val="200"/>
              </a:spcBef>
              <a:spcAft>
                <a:spcPts val="600"/>
              </a:spcAft>
              <a:buFont typeface="Calibri" panose="020F0502020204030204" pitchFamily="34" charset="0"/>
              <a:buChar char="–"/>
              <a:defRPr sz="1800"/>
            </a:lvl3pPr>
            <a:lvl4pPr marL="914400" indent="-231775">
              <a:spcBef>
                <a:spcPts val="2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800"/>
            </a:lvl4pPr>
            <a:lvl5pPr marL="1262063" indent="-231775">
              <a:spcBef>
                <a:spcPts val="200"/>
              </a:spcBef>
              <a:spcAft>
                <a:spcPts val="600"/>
              </a:spcAft>
              <a:buFont typeface="Calibri" panose="020F0502020204030204" pitchFamily="34" charset="0"/>
              <a:buChar char="–"/>
              <a:defRPr sz="1800"/>
            </a:lvl5pPr>
          </a:lstStyle>
          <a:p>
            <a:pPr lvl="0"/>
            <a:r>
              <a:rPr lang="en-US" dirty="0"/>
              <a:t>Add title here</a:t>
            </a:r>
          </a:p>
        </p:txBody>
      </p:sp>
      <p:cxnSp>
        <p:nvCxnSpPr>
          <p:cNvPr id="66" name="Straight Connector 65">
            <a:extLst>
              <a:ext uri="{FF2B5EF4-FFF2-40B4-BE49-F238E27FC236}">
                <a16:creationId xmlns:a16="http://schemas.microsoft.com/office/drawing/2014/main" id="{043053F1-B968-43EE-871F-8A29BE96FB96}"/>
              </a:ext>
            </a:extLst>
          </p:cNvPr>
          <p:cNvCxnSpPr>
            <a:cxnSpLocks/>
          </p:cNvCxnSpPr>
          <p:nvPr userDrawn="1"/>
        </p:nvCxnSpPr>
        <p:spPr>
          <a:xfrm>
            <a:off x="3419852" y="1898350"/>
            <a:ext cx="2479428" cy="0"/>
          </a:xfrm>
          <a:prstGeom prst="line">
            <a:avLst/>
          </a:prstGeom>
          <a:ln w="6350">
            <a:solidFill>
              <a:schemeClr val="bg1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7" name="Straight Connector 66">
            <a:extLst>
              <a:ext uri="{FF2B5EF4-FFF2-40B4-BE49-F238E27FC236}">
                <a16:creationId xmlns:a16="http://schemas.microsoft.com/office/drawing/2014/main" id="{EBF23B40-1E61-4543-B8B5-9D1F8DB33C7B}"/>
              </a:ext>
            </a:extLst>
          </p:cNvPr>
          <p:cNvCxnSpPr>
            <a:cxnSpLocks/>
          </p:cNvCxnSpPr>
          <p:nvPr userDrawn="1"/>
        </p:nvCxnSpPr>
        <p:spPr>
          <a:xfrm>
            <a:off x="6291830" y="1898350"/>
            <a:ext cx="2479428" cy="0"/>
          </a:xfrm>
          <a:prstGeom prst="line">
            <a:avLst/>
          </a:prstGeom>
          <a:ln w="6350">
            <a:solidFill>
              <a:schemeClr val="bg1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8" name="Straight Connector 67">
            <a:extLst>
              <a:ext uri="{FF2B5EF4-FFF2-40B4-BE49-F238E27FC236}">
                <a16:creationId xmlns:a16="http://schemas.microsoft.com/office/drawing/2014/main" id="{FA912EC7-D485-416D-9148-096803B58069}"/>
              </a:ext>
            </a:extLst>
          </p:cNvPr>
          <p:cNvCxnSpPr>
            <a:cxnSpLocks/>
          </p:cNvCxnSpPr>
          <p:nvPr userDrawn="1"/>
        </p:nvCxnSpPr>
        <p:spPr>
          <a:xfrm>
            <a:off x="9163809" y="1898350"/>
            <a:ext cx="2479428" cy="0"/>
          </a:xfrm>
          <a:prstGeom prst="line">
            <a:avLst/>
          </a:prstGeom>
          <a:ln w="6350">
            <a:solidFill>
              <a:schemeClr val="bg1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" name="Text Placeholder 4"/>
          <p:cNvSpPr>
            <a:spLocks noGrp="1"/>
          </p:cNvSpPr>
          <p:nvPr>
            <p:ph type="body" sz="quarter" idx="21"/>
          </p:nvPr>
        </p:nvSpPr>
        <p:spPr>
          <a:xfrm>
            <a:off x="438847" y="2019415"/>
            <a:ext cx="2697479" cy="4114683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3310824" y="2019415"/>
            <a:ext cx="2697482" cy="4114683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23"/>
          </p:nvPr>
        </p:nvSpPr>
        <p:spPr>
          <a:xfrm>
            <a:off x="6182804" y="2019416"/>
            <a:ext cx="2697480" cy="4114683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24"/>
          </p:nvPr>
        </p:nvSpPr>
        <p:spPr>
          <a:xfrm>
            <a:off x="9055099" y="2019415"/>
            <a:ext cx="2697163" cy="4114683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36676412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grid text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Rectangle 30">
            <a:extLst>
              <a:ext uri="{FF2B5EF4-FFF2-40B4-BE49-F238E27FC236}">
                <a16:creationId xmlns:a16="http://schemas.microsoft.com/office/drawing/2014/main" id="{E2608241-4E05-46E8-9D0E-8DBE082943F4}"/>
              </a:ext>
            </a:extLst>
          </p:cNvPr>
          <p:cNvSpPr/>
          <p:nvPr userDrawn="1"/>
        </p:nvSpPr>
        <p:spPr>
          <a:xfrm>
            <a:off x="438848" y="3767989"/>
            <a:ext cx="5486400" cy="237079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ED14D64C-114A-4518-B391-E06AA8DAFFD2}"/>
              </a:ext>
            </a:extLst>
          </p:cNvPr>
          <p:cNvSpPr/>
          <p:nvPr userDrawn="1"/>
        </p:nvSpPr>
        <p:spPr>
          <a:xfrm>
            <a:off x="6265101" y="3767989"/>
            <a:ext cx="5486400" cy="237079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D04FF6FD-F491-4A54-95BF-F82CCC6D03B5}"/>
              </a:ext>
            </a:extLst>
          </p:cNvPr>
          <p:cNvSpPr/>
          <p:nvPr userDrawn="1"/>
        </p:nvSpPr>
        <p:spPr>
          <a:xfrm>
            <a:off x="438848" y="1066801"/>
            <a:ext cx="5486400" cy="237079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72C62C3E-B473-416F-A867-9AF790849B0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38848" y="245863"/>
            <a:ext cx="9048052" cy="315704"/>
          </a:xfrm>
        </p:spPr>
        <p:txBody>
          <a:bodyPr/>
          <a:lstStyle>
            <a:lvl1pPr>
              <a:defRPr baseline="0"/>
            </a:lvl1pPr>
          </a:lstStyle>
          <a:p>
            <a:r>
              <a:rPr lang="en-US" dirty="0"/>
              <a:t>Section heading</a:t>
            </a:r>
          </a:p>
        </p:txBody>
      </p:sp>
      <p:sp>
        <p:nvSpPr>
          <p:cNvPr id="14" name="Text Placeholder 4">
            <a:extLst>
              <a:ext uri="{FF2B5EF4-FFF2-40B4-BE49-F238E27FC236}">
                <a16:creationId xmlns:a16="http://schemas.microsoft.com/office/drawing/2014/main" id="{E7002E75-2D96-4F0E-AC8A-DDBCF5CBF536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38848" y="1080073"/>
            <a:ext cx="5486400" cy="502920"/>
          </a:xfrm>
        </p:spPr>
        <p:txBody>
          <a:bodyPr lIns="182880" tIns="45720" rIns="182880" bIns="45720" anchor="b">
            <a:noAutofit/>
          </a:bodyPr>
          <a:lstStyle>
            <a:lvl1pPr marL="0" indent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accent5"/>
                </a:solidFill>
              </a:defRPr>
            </a:lvl1pPr>
            <a:lvl2pPr marL="233363" indent="-233363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800"/>
            </a:lvl2pPr>
            <a:lvl3pPr marL="566738" indent="-231775">
              <a:spcBef>
                <a:spcPts val="200"/>
              </a:spcBef>
              <a:spcAft>
                <a:spcPts val="600"/>
              </a:spcAft>
              <a:buFont typeface="Calibri" panose="020F0502020204030204" pitchFamily="34" charset="0"/>
              <a:buChar char="–"/>
              <a:defRPr sz="1800"/>
            </a:lvl3pPr>
            <a:lvl4pPr marL="914400" indent="-231775">
              <a:spcBef>
                <a:spcPts val="2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800"/>
            </a:lvl4pPr>
            <a:lvl5pPr marL="1262063" indent="-231775">
              <a:spcBef>
                <a:spcPts val="200"/>
              </a:spcBef>
              <a:spcAft>
                <a:spcPts val="600"/>
              </a:spcAft>
              <a:buFont typeface="Calibri" panose="020F0502020204030204" pitchFamily="34" charset="0"/>
              <a:buChar char="–"/>
              <a:defRPr sz="1800"/>
            </a:lvl5pPr>
          </a:lstStyle>
          <a:p>
            <a:pPr lvl="0"/>
            <a:r>
              <a:rPr lang="en-US" dirty="0"/>
              <a:t>Add title here</a:t>
            </a:r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2F7D0692-8667-44A3-A1D3-D39E38AE92DD}"/>
              </a:ext>
            </a:extLst>
          </p:cNvPr>
          <p:cNvCxnSpPr>
            <a:cxnSpLocks/>
          </p:cNvCxnSpPr>
          <p:nvPr userDrawn="1"/>
        </p:nvCxnSpPr>
        <p:spPr>
          <a:xfrm>
            <a:off x="616905" y="1700231"/>
            <a:ext cx="5130287" cy="0"/>
          </a:xfrm>
          <a:prstGeom prst="line">
            <a:avLst/>
          </a:prstGeom>
          <a:ln w="6350">
            <a:solidFill>
              <a:schemeClr val="bg1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6" name="Rectangle 25">
            <a:extLst>
              <a:ext uri="{FF2B5EF4-FFF2-40B4-BE49-F238E27FC236}">
                <a16:creationId xmlns:a16="http://schemas.microsoft.com/office/drawing/2014/main" id="{10380C48-5BEB-4A6E-9DAB-A6429A58BD37}"/>
              </a:ext>
            </a:extLst>
          </p:cNvPr>
          <p:cNvSpPr/>
          <p:nvPr userDrawn="1"/>
        </p:nvSpPr>
        <p:spPr>
          <a:xfrm>
            <a:off x="6265101" y="1066801"/>
            <a:ext cx="5486400" cy="237079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8" name="Text Placeholder 4">
            <a:extLst>
              <a:ext uri="{FF2B5EF4-FFF2-40B4-BE49-F238E27FC236}">
                <a16:creationId xmlns:a16="http://schemas.microsoft.com/office/drawing/2014/main" id="{84C5DFFB-6FF4-4318-9D0D-9CD77029DABD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265101" y="1080073"/>
            <a:ext cx="5486400" cy="502920"/>
          </a:xfrm>
        </p:spPr>
        <p:txBody>
          <a:bodyPr lIns="182880" tIns="45720" rIns="182880" bIns="45720" anchor="b">
            <a:noAutofit/>
          </a:bodyPr>
          <a:lstStyle>
            <a:lvl1pPr marL="0" indent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accent5"/>
                </a:solidFill>
              </a:defRPr>
            </a:lvl1pPr>
            <a:lvl2pPr marL="233363" indent="-233363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800"/>
            </a:lvl2pPr>
            <a:lvl3pPr marL="566738" indent="-231775">
              <a:spcBef>
                <a:spcPts val="200"/>
              </a:spcBef>
              <a:spcAft>
                <a:spcPts val="600"/>
              </a:spcAft>
              <a:buFont typeface="Calibri" panose="020F0502020204030204" pitchFamily="34" charset="0"/>
              <a:buChar char="–"/>
              <a:defRPr sz="1800"/>
            </a:lvl3pPr>
            <a:lvl4pPr marL="914400" indent="-231775">
              <a:spcBef>
                <a:spcPts val="2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800"/>
            </a:lvl4pPr>
            <a:lvl5pPr marL="1262063" indent="-231775">
              <a:spcBef>
                <a:spcPts val="200"/>
              </a:spcBef>
              <a:spcAft>
                <a:spcPts val="600"/>
              </a:spcAft>
              <a:buFont typeface="Calibri" panose="020F0502020204030204" pitchFamily="34" charset="0"/>
              <a:buChar char="–"/>
              <a:defRPr sz="1800"/>
            </a:lvl5pPr>
          </a:lstStyle>
          <a:p>
            <a:pPr lvl="0"/>
            <a:r>
              <a:rPr lang="en-US" dirty="0"/>
              <a:t>Add title here</a:t>
            </a:r>
          </a:p>
        </p:txBody>
      </p: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D142C5A8-D7C7-4F2D-9CDF-834CB6B5513A}"/>
              </a:ext>
            </a:extLst>
          </p:cNvPr>
          <p:cNvCxnSpPr>
            <a:cxnSpLocks/>
          </p:cNvCxnSpPr>
          <p:nvPr userDrawn="1"/>
        </p:nvCxnSpPr>
        <p:spPr>
          <a:xfrm>
            <a:off x="6443158" y="1700231"/>
            <a:ext cx="5130287" cy="0"/>
          </a:xfrm>
          <a:prstGeom prst="line">
            <a:avLst/>
          </a:prstGeom>
          <a:ln w="6350">
            <a:solidFill>
              <a:schemeClr val="bg1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Text Placeholder 4">
            <a:extLst>
              <a:ext uri="{FF2B5EF4-FFF2-40B4-BE49-F238E27FC236}">
                <a16:creationId xmlns:a16="http://schemas.microsoft.com/office/drawing/2014/main" id="{5C66F760-3895-44D3-9634-42CF098615A8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38848" y="3767989"/>
            <a:ext cx="5486400" cy="502920"/>
          </a:xfrm>
        </p:spPr>
        <p:txBody>
          <a:bodyPr lIns="182880" tIns="45720" rIns="182880" bIns="45720" anchor="b">
            <a:noAutofit/>
          </a:bodyPr>
          <a:lstStyle>
            <a:lvl1pPr marL="0" indent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accent5"/>
                </a:solidFill>
              </a:defRPr>
            </a:lvl1pPr>
            <a:lvl2pPr marL="233363" indent="-233363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800"/>
            </a:lvl2pPr>
            <a:lvl3pPr marL="566738" indent="-231775">
              <a:spcBef>
                <a:spcPts val="200"/>
              </a:spcBef>
              <a:spcAft>
                <a:spcPts val="600"/>
              </a:spcAft>
              <a:buFont typeface="Calibri" panose="020F0502020204030204" pitchFamily="34" charset="0"/>
              <a:buChar char="–"/>
              <a:defRPr sz="1800"/>
            </a:lvl3pPr>
            <a:lvl4pPr marL="914400" indent="-231775">
              <a:spcBef>
                <a:spcPts val="2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800"/>
            </a:lvl4pPr>
            <a:lvl5pPr marL="1262063" indent="-231775">
              <a:spcBef>
                <a:spcPts val="200"/>
              </a:spcBef>
              <a:spcAft>
                <a:spcPts val="600"/>
              </a:spcAft>
              <a:buFont typeface="Calibri" panose="020F0502020204030204" pitchFamily="34" charset="0"/>
              <a:buChar char="–"/>
              <a:defRPr sz="1800"/>
            </a:lvl5pPr>
          </a:lstStyle>
          <a:p>
            <a:pPr lvl="0"/>
            <a:r>
              <a:rPr lang="en-US" dirty="0"/>
              <a:t>Add title here</a:t>
            </a:r>
          </a:p>
        </p:txBody>
      </p: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5290E210-1D03-48FC-908F-C4D29CCF1398}"/>
              </a:ext>
            </a:extLst>
          </p:cNvPr>
          <p:cNvCxnSpPr>
            <a:cxnSpLocks/>
          </p:cNvCxnSpPr>
          <p:nvPr userDrawn="1"/>
        </p:nvCxnSpPr>
        <p:spPr>
          <a:xfrm>
            <a:off x="616905" y="4388146"/>
            <a:ext cx="5130287" cy="0"/>
          </a:xfrm>
          <a:prstGeom prst="line">
            <a:avLst/>
          </a:prstGeom>
          <a:ln w="6350">
            <a:solidFill>
              <a:schemeClr val="bg1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5" name="Text Placeholder 4">
            <a:extLst>
              <a:ext uri="{FF2B5EF4-FFF2-40B4-BE49-F238E27FC236}">
                <a16:creationId xmlns:a16="http://schemas.microsoft.com/office/drawing/2014/main" id="{04F20230-7417-458C-90FE-3DF401E4D1D5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6265101" y="3767989"/>
            <a:ext cx="5486400" cy="502920"/>
          </a:xfrm>
        </p:spPr>
        <p:txBody>
          <a:bodyPr lIns="182880" tIns="45720" rIns="182880" bIns="45720" anchor="b">
            <a:noAutofit/>
          </a:bodyPr>
          <a:lstStyle>
            <a:lvl1pPr marL="0" indent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accent5"/>
                </a:solidFill>
              </a:defRPr>
            </a:lvl1pPr>
            <a:lvl2pPr marL="233363" indent="-233363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800"/>
            </a:lvl2pPr>
            <a:lvl3pPr marL="566738" indent="-231775">
              <a:spcBef>
                <a:spcPts val="200"/>
              </a:spcBef>
              <a:spcAft>
                <a:spcPts val="600"/>
              </a:spcAft>
              <a:buFont typeface="Calibri" panose="020F0502020204030204" pitchFamily="34" charset="0"/>
              <a:buChar char="–"/>
              <a:defRPr sz="1800"/>
            </a:lvl3pPr>
            <a:lvl4pPr marL="914400" indent="-231775">
              <a:spcBef>
                <a:spcPts val="2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800"/>
            </a:lvl4pPr>
            <a:lvl5pPr marL="1262063" indent="-231775">
              <a:spcBef>
                <a:spcPts val="200"/>
              </a:spcBef>
              <a:spcAft>
                <a:spcPts val="600"/>
              </a:spcAft>
              <a:buFont typeface="Calibri" panose="020F0502020204030204" pitchFamily="34" charset="0"/>
              <a:buChar char="–"/>
              <a:defRPr sz="1800"/>
            </a:lvl5pPr>
          </a:lstStyle>
          <a:p>
            <a:pPr lvl="0"/>
            <a:r>
              <a:rPr lang="en-US" dirty="0"/>
              <a:t>Add title here</a:t>
            </a:r>
          </a:p>
        </p:txBody>
      </p: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E85F50F5-008F-4B71-8FA6-64E17A0CF360}"/>
              </a:ext>
            </a:extLst>
          </p:cNvPr>
          <p:cNvCxnSpPr>
            <a:cxnSpLocks/>
          </p:cNvCxnSpPr>
          <p:nvPr userDrawn="1"/>
        </p:nvCxnSpPr>
        <p:spPr>
          <a:xfrm>
            <a:off x="6443158" y="4388146"/>
            <a:ext cx="5130287" cy="0"/>
          </a:xfrm>
          <a:prstGeom prst="line">
            <a:avLst/>
          </a:prstGeom>
          <a:ln w="6350">
            <a:solidFill>
              <a:schemeClr val="bg1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" name="Text Placeholder 4"/>
          <p:cNvSpPr>
            <a:spLocks noGrp="1"/>
          </p:cNvSpPr>
          <p:nvPr>
            <p:ph type="body" sz="quarter" idx="21"/>
          </p:nvPr>
        </p:nvSpPr>
        <p:spPr>
          <a:xfrm>
            <a:off x="438848" y="1817468"/>
            <a:ext cx="5486400" cy="1620124"/>
          </a:xfrm>
        </p:spPr>
        <p:txBody>
          <a:bodyPr>
            <a:no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6265101" y="1817468"/>
            <a:ext cx="5486400" cy="1620124"/>
          </a:xfrm>
        </p:spPr>
        <p:txBody>
          <a:bodyPr>
            <a:no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23"/>
          </p:nvPr>
        </p:nvSpPr>
        <p:spPr>
          <a:xfrm>
            <a:off x="6265101" y="4500507"/>
            <a:ext cx="5486400" cy="1638272"/>
          </a:xfrm>
        </p:spPr>
        <p:txBody>
          <a:bodyPr>
            <a:no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24"/>
          </p:nvPr>
        </p:nvSpPr>
        <p:spPr>
          <a:xfrm>
            <a:off x="438848" y="4505383"/>
            <a:ext cx="5486400" cy="1633395"/>
          </a:xfrm>
        </p:spPr>
        <p:txBody>
          <a:bodyPr>
            <a:no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61645340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Image on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A384AA8-E329-48AE-A654-DB73F5111AE3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186103" y="1409702"/>
            <a:ext cx="3563873" cy="1009033"/>
          </a:xfrm>
        </p:spPr>
        <p:txBody>
          <a:bodyPr lIns="0" tIns="0" rIns="0" bIns="0" anchor="b">
            <a:noAutofit/>
          </a:bodyPr>
          <a:lstStyle>
            <a:lvl1pPr marL="0" inden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3200" b="0">
                <a:solidFill>
                  <a:schemeClr val="accent5"/>
                </a:solidFill>
              </a:defRPr>
            </a:lvl1pPr>
            <a:lvl2pPr marL="0" indent="0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/>
            </a:lvl2pPr>
            <a:lvl3pPr marL="566738" indent="-231775">
              <a:spcBef>
                <a:spcPts val="200"/>
              </a:spcBef>
              <a:spcAft>
                <a:spcPts val="600"/>
              </a:spcAft>
              <a:buFont typeface="Calibri" panose="020F0502020204030204" pitchFamily="34" charset="0"/>
              <a:buChar char="–"/>
              <a:defRPr/>
            </a:lvl3pPr>
            <a:lvl4pPr marL="914400" indent="-231775">
              <a:spcBef>
                <a:spcPts val="2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/>
            </a:lvl4pPr>
            <a:lvl5pPr marL="1262063" indent="-231775">
              <a:spcBef>
                <a:spcPts val="200"/>
              </a:spcBef>
              <a:spcAft>
                <a:spcPts val="600"/>
              </a:spcAft>
              <a:buFont typeface="Calibri" panose="020F0502020204030204" pitchFamily="34" charset="0"/>
              <a:buChar char="–"/>
              <a:defRPr/>
            </a:lvl5pPr>
          </a:lstStyle>
          <a:p>
            <a:pPr lvl="0"/>
            <a:r>
              <a:rPr lang="en-US" dirty="0"/>
              <a:t>Text placement on the right with images…</a:t>
            </a:r>
          </a:p>
        </p:txBody>
      </p:sp>
      <p:sp>
        <p:nvSpPr>
          <p:cNvPr id="8" name="Text Placeholder 4">
            <a:extLst>
              <a:ext uri="{FF2B5EF4-FFF2-40B4-BE49-F238E27FC236}">
                <a16:creationId xmlns:a16="http://schemas.microsoft.com/office/drawing/2014/main" id="{4D28E0D2-FB60-4FE5-A488-EAC3FDC4F5D4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186103" y="2568887"/>
            <a:ext cx="3563873" cy="640080"/>
          </a:xfrm>
        </p:spPr>
        <p:txBody>
          <a:bodyPr lIns="0" tIns="0" rIns="0" bIns="0" anchor="t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 b="0">
                <a:solidFill>
                  <a:schemeClr val="bg2"/>
                </a:solidFill>
              </a:defRPr>
            </a:lvl1pPr>
            <a:lvl2pPr marL="0" indent="0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/>
            </a:lvl2pPr>
            <a:lvl3pPr marL="566738" indent="-231775">
              <a:spcBef>
                <a:spcPts val="200"/>
              </a:spcBef>
              <a:spcAft>
                <a:spcPts val="600"/>
              </a:spcAft>
              <a:buFont typeface="Calibri" panose="020F0502020204030204" pitchFamily="34" charset="0"/>
              <a:buChar char="–"/>
              <a:defRPr/>
            </a:lvl3pPr>
            <a:lvl4pPr marL="914400" indent="-231775">
              <a:spcBef>
                <a:spcPts val="2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/>
            </a:lvl4pPr>
            <a:lvl5pPr marL="1262063" indent="-231775">
              <a:spcBef>
                <a:spcPts val="200"/>
              </a:spcBef>
              <a:spcAft>
                <a:spcPts val="600"/>
              </a:spcAft>
              <a:buFont typeface="Calibri" panose="020F0502020204030204" pitchFamily="34" charset="0"/>
              <a:buChar char="–"/>
              <a:defRPr/>
            </a:lvl5pPr>
          </a:lstStyle>
          <a:p>
            <a:pPr lvl="0"/>
            <a:r>
              <a:rPr lang="en-US" dirty="0"/>
              <a:t>Sub heading text here…</a:t>
            </a:r>
          </a:p>
        </p:txBody>
      </p:sp>
      <p:sp>
        <p:nvSpPr>
          <p:cNvPr id="10" name="Text Placeholder 4">
            <a:extLst>
              <a:ext uri="{FF2B5EF4-FFF2-40B4-BE49-F238E27FC236}">
                <a16:creationId xmlns:a16="http://schemas.microsoft.com/office/drawing/2014/main" id="{D083492D-9303-43AC-B776-BB4E216D25F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186103" y="3302079"/>
            <a:ext cx="3566160" cy="2982173"/>
          </a:xfrm>
        </p:spPr>
        <p:txBody>
          <a:bodyPr lIns="0" tIns="0" rIns="0" bIns="0" anchor="t">
            <a:noAutofit/>
          </a:bodyPr>
          <a:lstStyle>
            <a:lvl1pPr marL="0" indent="0">
              <a:spcBef>
                <a:spcPts val="0"/>
              </a:spcBef>
              <a:spcAft>
                <a:spcPts val="1200"/>
              </a:spcAft>
              <a:buNone/>
              <a:defRPr sz="1400" b="0">
                <a:solidFill>
                  <a:schemeClr val="tx1"/>
                </a:solidFill>
              </a:defRPr>
            </a:lvl1pPr>
            <a:lvl2pPr marL="0" indent="0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/>
            </a:lvl2pPr>
            <a:lvl3pPr marL="566738" indent="-231775">
              <a:spcBef>
                <a:spcPts val="200"/>
              </a:spcBef>
              <a:spcAft>
                <a:spcPts val="600"/>
              </a:spcAft>
              <a:buFont typeface="Calibri" panose="020F0502020204030204" pitchFamily="34" charset="0"/>
              <a:buChar char="–"/>
              <a:defRPr/>
            </a:lvl3pPr>
            <a:lvl4pPr marL="914400" indent="-231775">
              <a:spcBef>
                <a:spcPts val="2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/>
            </a:lvl4pPr>
            <a:lvl5pPr marL="1262063" indent="-231775">
              <a:spcBef>
                <a:spcPts val="200"/>
              </a:spcBef>
              <a:spcAft>
                <a:spcPts val="600"/>
              </a:spcAft>
              <a:buFont typeface="Calibri" panose="020F0502020204030204" pitchFamily="34" charset="0"/>
              <a:buChar char="–"/>
              <a:defRPr/>
            </a:lvl5pPr>
          </a:lstStyle>
          <a:p>
            <a:pPr lvl="0"/>
            <a:r>
              <a:rPr lang="en-US" dirty="0"/>
              <a:t>Place holder for text description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27C5B98-7084-40B5-BEB1-C88745735293}"/>
              </a:ext>
            </a:extLst>
          </p:cNvPr>
          <p:cNvSpPr txBox="1"/>
          <p:nvPr userDrawn="1"/>
        </p:nvSpPr>
        <p:spPr>
          <a:xfrm>
            <a:off x="11467610" y="6596679"/>
            <a:ext cx="282366" cy="166614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pPr algn="r"/>
            <a:fld id="{D32B1299-5D1F-4CF7-9AC0-55CF30817FA5}" type="slidenum">
              <a:rPr lang="en-US" sz="1000" smtClean="0">
                <a:solidFill>
                  <a:schemeClr val="bg1">
                    <a:lumMod val="50000"/>
                  </a:schemeClr>
                </a:solidFill>
                <a:latin typeface="Avenir Roman"/>
                <a:cs typeface="Avenir Roman"/>
              </a:rPr>
              <a:pPr algn="r"/>
              <a:t>‹#›</a:t>
            </a:fld>
            <a:endParaRPr kumimoji="0" lang="en-US" sz="1000" u="none" strike="noStrike" kern="1200" cap="none" spc="0" normalizeH="0" baseline="0" noProof="0" dirty="0">
              <a:ln>
                <a:noFill/>
              </a:ln>
              <a:solidFill>
                <a:schemeClr val="bg1">
                  <a:lumMod val="50000"/>
                </a:schemeClr>
              </a:solidFill>
              <a:effectLst/>
              <a:uLnTx/>
              <a:uFillTx/>
              <a:latin typeface="Avenir Roman"/>
              <a:cs typeface="Avenir Roman"/>
            </a:endParaRP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481D2D6-D3F9-47BA-B7FD-5810A8C443CC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0" y="0"/>
            <a:ext cx="7743825" cy="6858000"/>
          </a:xfrm>
        </p:spPr>
        <p:txBody>
          <a:bodyPr tIns="914400" bIns="91440" anchor="ctr">
            <a:normAutofit/>
          </a:bodyPr>
          <a:lstStyle>
            <a:lvl1pPr marL="0" indent="0" algn="ctr">
              <a:buNone/>
              <a:defRPr sz="1800" i="0"/>
            </a:lvl1pPr>
          </a:lstStyle>
          <a:p>
            <a:r>
              <a:rPr lang="en-US" dirty="0"/>
              <a:t>Click to add picture</a:t>
            </a:r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82528" y="139308"/>
            <a:ext cx="1300817" cy="5288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769710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ph on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72C62C3E-B473-416F-A867-9AF790849B0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en-US" dirty="0"/>
              <a:t>SECTION HEADING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A384AA8-E329-48AE-A654-DB73F5111AE3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38847" y="1409702"/>
            <a:ext cx="2834640" cy="1183027"/>
          </a:xfrm>
        </p:spPr>
        <p:txBody>
          <a:bodyPr lIns="0" tIns="0" rIns="0" bIns="0" anchor="t">
            <a:noAutofit/>
          </a:bodyPr>
          <a:lstStyle>
            <a:lvl1pPr marL="0" inden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3200" b="0">
                <a:solidFill>
                  <a:schemeClr val="accent5"/>
                </a:solidFill>
              </a:defRPr>
            </a:lvl1pPr>
            <a:lvl2pPr marL="0" indent="0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/>
            </a:lvl2pPr>
            <a:lvl3pPr marL="566738" indent="-231775">
              <a:spcBef>
                <a:spcPts val="200"/>
              </a:spcBef>
              <a:spcAft>
                <a:spcPts val="600"/>
              </a:spcAft>
              <a:buFont typeface="Calibri" panose="020F0502020204030204" pitchFamily="34" charset="0"/>
              <a:buChar char="–"/>
              <a:defRPr/>
            </a:lvl3pPr>
            <a:lvl4pPr marL="914400" indent="-231775">
              <a:spcBef>
                <a:spcPts val="2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/>
            </a:lvl4pPr>
            <a:lvl5pPr marL="1262063" indent="-231775">
              <a:spcBef>
                <a:spcPts val="200"/>
              </a:spcBef>
              <a:spcAft>
                <a:spcPts val="600"/>
              </a:spcAft>
              <a:buFont typeface="Calibri" panose="020F0502020204030204" pitchFamily="34" charset="0"/>
              <a:buChar char="–"/>
              <a:defRPr/>
            </a:lvl5pPr>
          </a:lstStyle>
          <a:p>
            <a:pPr lvl="0"/>
            <a:r>
              <a:rPr lang="en-US" dirty="0"/>
              <a:t>Text placement</a:t>
            </a:r>
          </a:p>
          <a:p>
            <a:pPr lvl="0"/>
            <a:r>
              <a:rPr lang="en-US" dirty="0"/>
              <a:t>on the left</a:t>
            </a:r>
          </a:p>
          <a:p>
            <a:pPr lvl="0"/>
            <a:r>
              <a:rPr lang="en-US" dirty="0"/>
              <a:t>with graphs…</a:t>
            </a:r>
          </a:p>
        </p:txBody>
      </p:sp>
      <p:sp>
        <p:nvSpPr>
          <p:cNvPr id="8" name="Text Placeholder 4">
            <a:extLst>
              <a:ext uri="{FF2B5EF4-FFF2-40B4-BE49-F238E27FC236}">
                <a16:creationId xmlns:a16="http://schemas.microsoft.com/office/drawing/2014/main" id="{4D28E0D2-FB60-4FE5-A488-EAC3FDC4F5D4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38847" y="2804180"/>
            <a:ext cx="2834640" cy="557526"/>
          </a:xfrm>
        </p:spPr>
        <p:txBody>
          <a:bodyPr lIns="0" tIns="0" rIns="0" bIns="0" anchor="t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 b="0">
                <a:solidFill>
                  <a:schemeClr val="bg2"/>
                </a:solidFill>
              </a:defRPr>
            </a:lvl1pPr>
            <a:lvl2pPr marL="0" indent="0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/>
            </a:lvl2pPr>
            <a:lvl3pPr marL="566738" indent="-231775">
              <a:spcBef>
                <a:spcPts val="200"/>
              </a:spcBef>
              <a:spcAft>
                <a:spcPts val="600"/>
              </a:spcAft>
              <a:buFont typeface="Calibri" panose="020F0502020204030204" pitchFamily="34" charset="0"/>
              <a:buChar char="–"/>
              <a:defRPr/>
            </a:lvl3pPr>
            <a:lvl4pPr marL="914400" indent="-231775">
              <a:spcBef>
                <a:spcPts val="2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/>
            </a:lvl4pPr>
            <a:lvl5pPr marL="1262063" indent="-231775">
              <a:spcBef>
                <a:spcPts val="200"/>
              </a:spcBef>
              <a:spcAft>
                <a:spcPts val="600"/>
              </a:spcAft>
              <a:buFont typeface="Calibri" panose="020F0502020204030204" pitchFamily="34" charset="0"/>
              <a:buChar char="–"/>
              <a:defRPr/>
            </a:lvl5pPr>
          </a:lstStyle>
          <a:p>
            <a:pPr lvl="0"/>
            <a:r>
              <a:rPr lang="en-US" dirty="0"/>
              <a:t>Sub heading text here…</a:t>
            </a:r>
          </a:p>
        </p:txBody>
      </p:sp>
      <p:sp>
        <p:nvSpPr>
          <p:cNvPr id="9" name="Text Placeholder 4">
            <a:extLst>
              <a:ext uri="{FF2B5EF4-FFF2-40B4-BE49-F238E27FC236}">
                <a16:creationId xmlns:a16="http://schemas.microsoft.com/office/drawing/2014/main" id="{C273D64F-4619-454D-AE59-A131CB2E91E5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36561" y="3418609"/>
            <a:ext cx="2834640" cy="2500131"/>
          </a:xfrm>
        </p:spPr>
        <p:txBody>
          <a:bodyPr lIns="0" tIns="0" rIns="0" bIns="0" anchor="t">
            <a:noAutofit/>
          </a:bodyPr>
          <a:lstStyle>
            <a:lvl1pPr marL="0" indent="0">
              <a:spcBef>
                <a:spcPts val="0"/>
              </a:spcBef>
              <a:spcAft>
                <a:spcPts val="1200"/>
              </a:spcAft>
              <a:buNone/>
              <a:defRPr sz="1400" b="0">
                <a:solidFill>
                  <a:schemeClr val="tx1"/>
                </a:solidFill>
              </a:defRPr>
            </a:lvl1pPr>
            <a:lvl2pPr marL="0" indent="0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/>
            </a:lvl2pPr>
            <a:lvl3pPr marL="566738" indent="-231775">
              <a:spcBef>
                <a:spcPts val="200"/>
              </a:spcBef>
              <a:spcAft>
                <a:spcPts val="600"/>
              </a:spcAft>
              <a:buFont typeface="Calibri" panose="020F0502020204030204" pitchFamily="34" charset="0"/>
              <a:buChar char="–"/>
              <a:defRPr/>
            </a:lvl3pPr>
            <a:lvl4pPr marL="914400" indent="-231775">
              <a:spcBef>
                <a:spcPts val="2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/>
            </a:lvl4pPr>
            <a:lvl5pPr marL="1262063" indent="-231775">
              <a:spcBef>
                <a:spcPts val="200"/>
              </a:spcBef>
              <a:spcAft>
                <a:spcPts val="600"/>
              </a:spcAft>
              <a:buFont typeface="Calibri" panose="020F0502020204030204" pitchFamily="34" charset="0"/>
              <a:buChar char="–"/>
              <a:defRPr/>
            </a:lvl5pPr>
          </a:lstStyle>
          <a:p>
            <a:pPr lvl="0"/>
            <a:r>
              <a:rPr lang="en-US" dirty="0"/>
              <a:t>Place holder for text description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08AC9F2-845D-4282-82E8-B51C55688597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4037013" y="1409700"/>
            <a:ext cx="7715250" cy="4354492"/>
          </a:xfrm>
        </p:spPr>
        <p:txBody>
          <a:bodyPr tIns="1554480" bIns="91440"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pPr lvl="0"/>
            <a:r>
              <a:rPr lang="en-US" dirty="0"/>
              <a:t>Click to add graphics</a:t>
            </a:r>
          </a:p>
        </p:txBody>
      </p:sp>
    </p:spTree>
    <p:extLst>
      <p:ext uri="{BB962C8B-B14F-4D97-AF65-F5344CB8AC3E}">
        <p14:creationId xmlns:p14="http://schemas.microsoft.com/office/powerpoint/2010/main" val="415132754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ph on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72C62C3E-B473-416F-A867-9AF790849B0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38848" y="245863"/>
            <a:ext cx="9048052" cy="315704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SECTION HEADING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A384AA8-E329-48AE-A654-DB73F5111AE3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956298" y="1409702"/>
            <a:ext cx="2795965" cy="1183027"/>
          </a:xfrm>
        </p:spPr>
        <p:txBody>
          <a:bodyPr lIns="0" tIns="0" rIns="0" bIns="0" anchor="t">
            <a:noAutofit/>
          </a:bodyPr>
          <a:lstStyle>
            <a:lvl1pPr marL="0" inden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3200" b="0">
                <a:solidFill>
                  <a:schemeClr val="accent5"/>
                </a:solidFill>
              </a:defRPr>
            </a:lvl1pPr>
            <a:lvl2pPr marL="0" indent="0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/>
            </a:lvl2pPr>
            <a:lvl3pPr marL="566738" indent="-231775">
              <a:spcBef>
                <a:spcPts val="200"/>
              </a:spcBef>
              <a:spcAft>
                <a:spcPts val="600"/>
              </a:spcAft>
              <a:buFont typeface="Calibri" panose="020F0502020204030204" pitchFamily="34" charset="0"/>
              <a:buChar char="–"/>
              <a:defRPr/>
            </a:lvl3pPr>
            <a:lvl4pPr marL="914400" indent="-231775">
              <a:spcBef>
                <a:spcPts val="2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/>
            </a:lvl4pPr>
            <a:lvl5pPr marL="1262063" indent="-231775">
              <a:spcBef>
                <a:spcPts val="200"/>
              </a:spcBef>
              <a:spcAft>
                <a:spcPts val="600"/>
              </a:spcAft>
              <a:buFont typeface="Calibri" panose="020F0502020204030204" pitchFamily="34" charset="0"/>
              <a:buChar char="–"/>
              <a:defRPr/>
            </a:lvl5pPr>
          </a:lstStyle>
          <a:p>
            <a:pPr lvl="0"/>
            <a:r>
              <a:rPr lang="en-US" dirty="0"/>
              <a:t>Text placement</a:t>
            </a:r>
          </a:p>
          <a:p>
            <a:pPr lvl="0"/>
            <a:r>
              <a:rPr lang="en-US" dirty="0"/>
              <a:t>on the right</a:t>
            </a:r>
          </a:p>
          <a:p>
            <a:pPr lvl="0"/>
            <a:r>
              <a:rPr lang="en-US" dirty="0"/>
              <a:t>with graphs…</a:t>
            </a:r>
          </a:p>
        </p:txBody>
      </p:sp>
      <p:sp>
        <p:nvSpPr>
          <p:cNvPr id="8" name="Text Placeholder 4">
            <a:extLst>
              <a:ext uri="{FF2B5EF4-FFF2-40B4-BE49-F238E27FC236}">
                <a16:creationId xmlns:a16="http://schemas.microsoft.com/office/drawing/2014/main" id="{4D28E0D2-FB60-4FE5-A488-EAC3FDC4F5D4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956298" y="2804180"/>
            <a:ext cx="2795965" cy="557526"/>
          </a:xfrm>
        </p:spPr>
        <p:txBody>
          <a:bodyPr lIns="0" tIns="0" rIns="0" bIns="0" anchor="t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 b="0">
                <a:solidFill>
                  <a:schemeClr val="bg2"/>
                </a:solidFill>
              </a:defRPr>
            </a:lvl1pPr>
            <a:lvl2pPr marL="0" indent="0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/>
            </a:lvl2pPr>
            <a:lvl3pPr marL="566738" indent="-231775">
              <a:spcBef>
                <a:spcPts val="200"/>
              </a:spcBef>
              <a:spcAft>
                <a:spcPts val="600"/>
              </a:spcAft>
              <a:buFont typeface="Calibri" panose="020F0502020204030204" pitchFamily="34" charset="0"/>
              <a:buChar char="–"/>
              <a:defRPr/>
            </a:lvl3pPr>
            <a:lvl4pPr marL="914400" indent="-231775">
              <a:spcBef>
                <a:spcPts val="2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/>
            </a:lvl4pPr>
            <a:lvl5pPr marL="1262063" indent="-231775">
              <a:spcBef>
                <a:spcPts val="200"/>
              </a:spcBef>
              <a:spcAft>
                <a:spcPts val="600"/>
              </a:spcAft>
              <a:buFont typeface="Calibri" panose="020F0502020204030204" pitchFamily="34" charset="0"/>
              <a:buChar char="–"/>
              <a:defRPr/>
            </a:lvl5pPr>
          </a:lstStyle>
          <a:p>
            <a:pPr lvl="0"/>
            <a:r>
              <a:rPr lang="en-US" dirty="0"/>
              <a:t>Sub heading text here…</a:t>
            </a:r>
          </a:p>
        </p:txBody>
      </p:sp>
      <p:sp>
        <p:nvSpPr>
          <p:cNvPr id="9" name="Text Placeholder 4">
            <a:extLst>
              <a:ext uri="{FF2B5EF4-FFF2-40B4-BE49-F238E27FC236}">
                <a16:creationId xmlns:a16="http://schemas.microsoft.com/office/drawing/2014/main" id="{C273D64F-4619-454D-AE59-A131CB2E91E5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956298" y="3418609"/>
            <a:ext cx="2795965" cy="2500131"/>
          </a:xfrm>
        </p:spPr>
        <p:txBody>
          <a:bodyPr lIns="0" tIns="0" rIns="0" bIns="0" anchor="t">
            <a:noAutofit/>
          </a:bodyPr>
          <a:lstStyle>
            <a:lvl1pPr marL="0" indent="0">
              <a:spcBef>
                <a:spcPts val="0"/>
              </a:spcBef>
              <a:spcAft>
                <a:spcPts val="1200"/>
              </a:spcAft>
              <a:buNone/>
              <a:defRPr sz="1400" b="0">
                <a:solidFill>
                  <a:schemeClr val="tx1"/>
                </a:solidFill>
              </a:defRPr>
            </a:lvl1pPr>
            <a:lvl2pPr marL="0" indent="0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/>
            </a:lvl2pPr>
            <a:lvl3pPr marL="566738" indent="-231775">
              <a:spcBef>
                <a:spcPts val="200"/>
              </a:spcBef>
              <a:spcAft>
                <a:spcPts val="600"/>
              </a:spcAft>
              <a:buFont typeface="Calibri" panose="020F0502020204030204" pitchFamily="34" charset="0"/>
              <a:buChar char="–"/>
              <a:defRPr/>
            </a:lvl3pPr>
            <a:lvl4pPr marL="914400" indent="-231775">
              <a:spcBef>
                <a:spcPts val="2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/>
            </a:lvl4pPr>
            <a:lvl5pPr marL="1262063" indent="-231775">
              <a:spcBef>
                <a:spcPts val="200"/>
              </a:spcBef>
              <a:spcAft>
                <a:spcPts val="600"/>
              </a:spcAft>
              <a:buFont typeface="Calibri" panose="020F0502020204030204" pitchFamily="34" charset="0"/>
              <a:buChar char="–"/>
              <a:defRPr/>
            </a:lvl5pPr>
          </a:lstStyle>
          <a:p>
            <a:pPr lvl="0"/>
            <a:r>
              <a:rPr lang="en-US" dirty="0"/>
              <a:t>Place holder for text description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08AC9F2-845D-4282-82E8-B51C55688597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438848" y="1409700"/>
            <a:ext cx="7715250" cy="4354492"/>
          </a:xfrm>
        </p:spPr>
        <p:txBody>
          <a:bodyPr tIns="1554480"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pPr lvl="0"/>
            <a:r>
              <a:rPr lang="en-US" dirty="0"/>
              <a:t>Click to add graphics</a:t>
            </a:r>
          </a:p>
        </p:txBody>
      </p:sp>
    </p:spTree>
    <p:extLst>
      <p:ext uri="{BB962C8B-B14F-4D97-AF65-F5344CB8AC3E}">
        <p14:creationId xmlns:p14="http://schemas.microsoft.com/office/powerpoint/2010/main" val="987762055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deo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edia Placeholder 3">
            <a:extLst>
              <a:ext uri="{FF2B5EF4-FFF2-40B4-BE49-F238E27FC236}">
                <a16:creationId xmlns:a16="http://schemas.microsoft.com/office/drawing/2014/main" id="{57F838CA-1797-4E5B-8118-8D29A3E14884}"/>
              </a:ext>
            </a:extLst>
          </p:cNvPr>
          <p:cNvSpPr>
            <a:spLocks noGrp="1"/>
          </p:cNvSpPr>
          <p:nvPr>
            <p:ph type="media" sz="quarter" idx="14" hasCustomPrompt="1"/>
          </p:nvPr>
        </p:nvSpPr>
        <p:spPr>
          <a:xfrm>
            <a:off x="0" y="0"/>
            <a:ext cx="12188825" cy="6858000"/>
          </a:xfrm>
        </p:spPr>
        <p:txBody>
          <a:bodyPr tIns="731520" anchor="ctr">
            <a:normAutofit/>
          </a:bodyPr>
          <a:lstStyle>
            <a:lvl1pPr marL="0" indent="0" algn="ctr">
              <a:buNone/>
              <a:defRPr sz="1600"/>
            </a:lvl1pPr>
          </a:lstStyle>
          <a:p>
            <a:r>
              <a:rPr lang="en-US" dirty="0"/>
              <a:t>Click to add video</a:t>
            </a:r>
          </a:p>
        </p:txBody>
      </p:sp>
    </p:spTree>
    <p:extLst>
      <p:ext uri="{BB962C8B-B14F-4D97-AF65-F5344CB8AC3E}">
        <p14:creationId xmlns:p14="http://schemas.microsoft.com/office/powerpoint/2010/main" val="31003885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nimated Title Slide v1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F6C9CFB3-5B8B-4392-8A9E-E0AB59D632E8}"/>
              </a:ext>
            </a:extLst>
          </p:cNvPr>
          <p:cNvSpPr/>
          <p:nvPr userDrawn="1"/>
        </p:nvSpPr>
        <p:spPr>
          <a:xfrm>
            <a:off x="351131" y="6402296"/>
            <a:ext cx="2999539" cy="2308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900" dirty="0">
                <a:solidFill>
                  <a:srgbClr val="FFFFFF"/>
                </a:solidFill>
                <a:latin typeface="Avenir Roman"/>
                <a:cs typeface="Avenir Roman"/>
              </a:rPr>
              <a:t>Copyright © 2020 Infogain Corporation. All Rights Reserved.</a:t>
            </a:r>
          </a:p>
        </p:txBody>
      </p:sp>
      <p:sp>
        <p:nvSpPr>
          <p:cNvPr id="22" name="Title 1">
            <a:extLst>
              <a:ext uri="{FF2B5EF4-FFF2-40B4-BE49-F238E27FC236}">
                <a16:creationId xmlns:a16="http://schemas.microsoft.com/office/drawing/2014/main" id="{2B3CE755-2906-40A4-867D-D46C782283BD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767671" y="2872925"/>
            <a:ext cx="4114800" cy="2095500"/>
          </a:xfrm>
        </p:spPr>
        <p:txBody>
          <a:bodyPr anchor="t"/>
          <a:lstStyle>
            <a:lvl1pPr algn="l">
              <a:lnSpc>
                <a:spcPct val="80000"/>
              </a:lnSpc>
              <a:defRPr sz="4400" cap="none" spc="0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Add title of the</a:t>
            </a:r>
            <a:br>
              <a:rPr lang="en-US" dirty="0"/>
            </a:br>
            <a:r>
              <a:rPr lang="en-US" dirty="0"/>
              <a:t>presentation</a:t>
            </a:r>
            <a:br>
              <a:rPr lang="en-US" dirty="0"/>
            </a:br>
            <a:r>
              <a:rPr lang="en-US" dirty="0"/>
              <a:t>here…</a:t>
            </a:r>
          </a:p>
        </p:txBody>
      </p:sp>
      <p:sp>
        <p:nvSpPr>
          <p:cNvPr id="24" name="Text Placeholder 17">
            <a:extLst>
              <a:ext uri="{FF2B5EF4-FFF2-40B4-BE49-F238E27FC236}">
                <a16:creationId xmlns:a16="http://schemas.microsoft.com/office/drawing/2014/main" id="{A6B1691B-8BE5-452A-A64A-26ABE13E0197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67671" y="2439222"/>
            <a:ext cx="1917848" cy="315913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>
            <a:lvl1pPr marL="0" indent="0" algn="l">
              <a:spcBef>
                <a:spcPts val="0"/>
              </a:spcBef>
              <a:buNone/>
              <a:defRPr sz="1200" spc="4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DDD, MMM YY</a:t>
            </a:r>
          </a:p>
        </p:txBody>
      </p:sp>
      <p:pic>
        <p:nvPicPr>
          <p:cNvPr id="13" name="Picture Placeholder 2">
            <a:extLst>
              <a:ext uri="{FF2B5EF4-FFF2-40B4-BE49-F238E27FC236}">
                <a16:creationId xmlns:a16="http://schemas.microsoft.com/office/drawing/2014/main" id="{45E66EA5-B756-4646-B7D3-9131530179B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/>
        </p:blipFill>
        <p:spPr>
          <a:xfrm>
            <a:off x="561476" y="655353"/>
            <a:ext cx="1965960" cy="799209"/>
          </a:xfrm>
          <a:prstGeom prst="rect">
            <a:avLst/>
          </a:prstGeom>
        </p:spPr>
      </p:pic>
      <p:sp>
        <p:nvSpPr>
          <p:cNvPr id="14" name="Picture Placeholder 19">
            <a:extLst>
              <a:ext uri="{FF2B5EF4-FFF2-40B4-BE49-F238E27FC236}">
                <a16:creationId xmlns:a16="http://schemas.microsoft.com/office/drawing/2014/main" id="{066CFE3F-F7A0-4123-BE7F-76E47C0997A1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9536113" y="695279"/>
            <a:ext cx="1965960" cy="795528"/>
          </a:xfrm>
          <a:prstGeom prst="rect">
            <a:avLst/>
          </a:prstGeom>
          <a:noFill/>
        </p:spPr>
        <p:txBody>
          <a:bodyPr lIns="0" rIns="0" anchor="ctr">
            <a:noAutofit/>
          </a:bodyPr>
          <a:lstStyle>
            <a:lvl1pPr marL="0" indent="0" algn="ctr">
              <a:buNone/>
              <a:defRPr sz="14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on the picture icon</a:t>
            </a:r>
            <a:br>
              <a:rPr lang="en-US" dirty="0"/>
            </a:br>
            <a:r>
              <a:rPr lang="en-US" dirty="0"/>
              <a:t>to insert the Partner logo</a:t>
            </a:r>
          </a:p>
        </p:txBody>
      </p:sp>
      <p:sp>
        <p:nvSpPr>
          <p:cNvPr id="10" name="Circle: Hollow 27">
            <a:extLst>
              <a:ext uri="{FF2B5EF4-FFF2-40B4-BE49-F238E27FC236}">
                <a16:creationId xmlns:a16="http://schemas.microsoft.com/office/drawing/2014/main" id="{50CF8BA7-9B1E-416B-B0C1-5320E2C70028}"/>
              </a:ext>
            </a:extLst>
          </p:cNvPr>
          <p:cNvSpPr/>
          <p:nvPr userDrawn="1"/>
        </p:nvSpPr>
        <p:spPr>
          <a:xfrm>
            <a:off x="5091378" y="-360991"/>
            <a:ext cx="7543802" cy="7543800"/>
          </a:xfrm>
          <a:prstGeom prst="donut">
            <a:avLst>
              <a:gd name="adj" fmla="val 240"/>
            </a:avLst>
          </a:prstGeom>
          <a:solidFill>
            <a:srgbClr val="00A9D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2" name="Circle: Hollow 28">
            <a:extLst>
              <a:ext uri="{FF2B5EF4-FFF2-40B4-BE49-F238E27FC236}">
                <a16:creationId xmlns:a16="http://schemas.microsoft.com/office/drawing/2014/main" id="{71DF058B-04F8-4167-B439-D9356F498502}"/>
              </a:ext>
            </a:extLst>
          </p:cNvPr>
          <p:cNvSpPr/>
          <p:nvPr userDrawn="1"/>
        </p:nvSpPr>
        <p:spPr>
          <a:xfrm>
            <a:off x="5103022" y="903642"/>
            <a:ext cx="5235443" cy="5276626"/>
          </a:xfrm>
          <a:prstGeom prst="donut">
            <a:avLst>
              <a:gd name="adj" fmla="val 359"/>
            </a:avLst>
          </a:prstGeom>
          <a:solidFill>
            <a:srgbClr val="00A9D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5" name="Circle: Hollow 29">
            <a:extLst>
              <a:ext uri="{FF2B5EF4-FFF2-40B4-BE49-F238E27FC236}">
                <a16:creationId xmlns:a16="http://schemas.microsoft.com/office/drawing/2014/main" id="{E10129F2-B3CB-45BD-BBA7-D14012824D90}"/>
              </a:ext>
            </a:extLst>
          </p:cNvPr>
          <p:cNvSpPr/>
          <p:nvPr userDrawn="1"/>
        </p:nvSpPr>
        <p:spPr>
          <a:xfrm>
            <a:off x="5115628" y="1963271"/>
            <a:ext cx="3313355" cy="3284590"/>
          </a:xfrm>
          <a:prstGeom prst="donut">
            <a:avLst>
              <a:gd name="adj" fmla="val 337"/>
            </a:avLst>
          </a:prstGeom>
          <a:solidFill>
            <a:srgbClr val="00A9D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4" name="Oval 33">
            <a:extLst>
              <a:ext uri="{FF2B5EF4-FFF2-40B4-BE49-F238E27FC236}">
                <a16:creationId xmlns:a16="http://schemas.microsoft.com/office/drawing/2014/main" id="{62724850-F4EF-40CD-8CEE-B0E45566D342}"/>
              </a:ext>
            </a:extLst>
          </p:cNvPr>
          <p:cNvSpPr/>
          <p:nvPr userDrawn="1"/>
        </p:nvSpPr>
        <p:spPr>
          <a:xfrm>
            <a:off x="6442666" y="1475195"/>
            <a:ext cx="1975104" cy="1975104"/>
          </a:xfrm>
          <a:prstGeom prst="ellipse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3" name="Subtitle 2">
            <a:extLst>
              <a:ext uri="{FF2B5EF4-FFF2-40B4-BE49-F238E27FC236}">
                <a16:creationId xmlns:a16="http://schemas.microsoft.com/office/drawing/2014/main" id="{DDA26FD1-8103-47E4-A692-B1304618F741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561538" y="1840073"/>
            <a:ext cx="1737360" cy="1245348"/>
          </a:xfrm>
          <a:prstGeom prst="rect">
            <a:avLst/>
          </a:prstGeom>
        </p:spPr>
        <p:txBody>
          <a:bodyPr wrap="square" anchor="ctr">
            <a:noAutofit/>
          </a:bodyPr>
          <a:lstStyle>
            <a:lvl1pPr marL="0" indent="0" algn="ctr">
              <a:lnSpc>
                <a:spcPct val="90000"/>
              </a:lnSpc>
              <a:spcBef>
                <a:spcPts val="0"/>
              </a:spcBef>
              <a:buNone/>
              <a:defRPr sz="160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To highlight or add supporting text, use this space…</a:t>
            </a:r>
          </a:p>
        </p:txBody>
      </p:sp>
    </p:spTree>
    <p:extLst>
      <p:ext uri="{BB962C8B-B14F-4D97-AF65-F5344CB8AC3E}">
        <p14:creationId xmlns:p14="http://schemas.microsoft.com/office/powerpoint/2010/main" val="15115331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2" grpId="0" animBg="1"/>
      <p:bldP spid="15" grpId="0" animBg="1"/>
    </p:bld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ngle column text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3AFF631D-639E-49F9-AD67-8CEFCEC5509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588918" y="940740"/>
            <a:ext cx="5193360" cy="5193360"/>
          </a:xfrm>
          <a:prstGeom prst="rect">
            <a:avLst/>
          </a:prstGeom>
        </p:spPr>
      </p:pic>
      <p:sp>
        <p:nvSpPr>
          <p:cNvPr id="6" name="Title 5">
            <a:extLst>
              <a:ext uri="{FF2B5EF4-FFF2-40B4-BE49-F238E27FC236}">
                <a16:creationId xmlns:a16="http://schemas.microsoft.com/office/drawing/2014/main" id="{72C62C3E-B473-416F-A867-9AF790849B0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en-US" dirty="0"/>
              <a:t>SECTION HEADING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A384AA8-E329-48AE-A654-DB73F5111AE3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38847" y="1409702"/>
            <a:ext cx="2834640" cy="1009033"/>
          </a:xfrm>
        </p:spPr>
        <p:txBody>
          <a:bodyPr lIns="0" tIns="0" rIns="0" bIns="0" anchor="t">
            <a:noAutofit/>
          </a:bodyPr>
          <a:lstStyle>
            <a:lvl1pPr marL="0" inden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3200" b="0">
                <a:solidFill>
                  <a:schemeClr val="accent5"/>
                </a:solidFill>
              </a:defRPr>
            </a:lvl1pPr>
            <a:lvl2pPr marL="0" indent="0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/>
            </a:lvl2pPr>
            <a:lvl3pPr marL="566738" indent="-231775">
              <a:spcBef>
                <a:spcPts val="200"/>
              </a:spcBef>
              <a:spcAft>
                <a:spcPts val="600"/>
              </a:spcAft>
              <a:buFont typeface="Calibri" panose="020F0502020204030204" pitchFamily="34" charset="0"/>
              <a:buChar char="–"/>
              <a:defRPr/>
            </a:lvl3pPr>
            <a:lvl4pPr marL="914400" indent="-231775">
              <a:spcBef>
                <a:spcPts val="2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/>
            </a:lvl4pPr>
            <a:lvl5pPr marL="1262063" indent="-231775">
              <a:spcBef>
                <a:spcPts val="200"/>
              </a:spcBef>
              <a:spcAft>
                <a:spcPts val="600"/>
              </a:spcAft>
              <a:buFont typeface="Calibri" panose="020F0502020204030204" pitchFamily="34" charset="0"/>
              <a:buChar char="–"/>
              <a:defRPr/>
            </a:lvl5pPr>
          </a:lstStyle>
          <a:p>
            <a:pPr lvl="0"/>
            <a:r>
              <a:rPr lang="en-US" dirty="0"/>
              <a:t>Single column text layout</a:t>
            </a:r>
          </a:p>
        </p:txBody>
      </p:sp>
      <p:sp>
        <p:nvSpPr>
          <p:cNvPr id="8" name="Text Placeholder 4">
            <a:extLst>
              <a:ext uri="{FF2B5EF4-FFF2-40B4-BE49-F238E27FC236}">
                <a16:creationId xmlns:a16="http://schemas.microsoft.com/office/drawing/2014/main" id="{4D28E0D2-FB60-4FE5-A488-EAC3FDC4F5D4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38847" y="2508888"/>
            <a:ext cx="2834640" cy="1009033"/>
          </a:xfrm>
        </p:spPr>
        <p:txBody>
          <a:bodyPr lIns="0" tIns="0" rIns="0" bIns="0" anchor="t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 b="0">
                <a:solidFill>
                  <a:schemeClr val="bg2"/>
                </a:solidFill>
              </a:defRPr>
            </a:lvl1pPr>
            <a:lvl2pPr marL="0" indent="0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/>
            </a:lvl2pPr>
            <a:lvl3pPr marL="566738" indent="-231775">
              <a:spcBef>
                <a:spcPts val="200"/>
              </a:spcBef>
              <a:spcAft>
                <a:spcPts val="600"/>
              </a:spcAft>
              <a:buFont typeface="Calibri" panose="020F0502020204030204" pitchFamily="34" charset="0"/>
              <a:buChar char="–"/>
              <a:defRPr/>
            </a:lvl3pPr>
            <a:lvl4pPr marL="914400" indent="-231775">
              <a:spcBef>
                <a:spcPts val="2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/>
            </a:lvl4pPr>
            <a:lvl5pPr marL="1262063" indent="-231775">
              <a:spcBef>
                <a:spcPts val="200"/>
              </a:spcBef>
              <a:spcAft>
                <a:spcPts val="600"/>
              </a:spcAft>
              <a:buFont typeface="Calibri" panose="020F0502020204030204" pitchFamily="34" charset="0"/>
              <a:buChar char="–"/>
              <a:defRPr/>
            </a:lvl5pPr>
          </a:lstStyle>
          <a:p>
            <a:pPr lvl="0"/>
            <a:r>
              <a:rPr lang="en-US" dirty="0"/>
              <a:t>Sub heading text here…</a:t>
            </a:r>
          </a:p>
        </p:txBody>
      </p:sp>
      <p:sp>
        <p:nvSpPr>
          <p:cNvPr id="10" name="Text Placeholder 4">
            <a:extLst>
              <a:ext uri="{FF2B5EF4-FFF2-40B4-BE49-F238E27FC236}">
                <a16:creationId xmlns:a16="http://schemas.microsoft.com/office/drawing/2014/main" id="{D083492D-9303-43AC-B776-BB4E216D25F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037013" y="1409702"/>
            <a:ext cx="7715250" cy="4754880"/>
          </a:xfrm>
        </p:spPr>
        <p:txBody>
          <a:bodyPr lIns="0" tIns="0" rIns="0" bIns="0" anchor="t">
            <a:noAutofit/>
          </a:bodyPr>
          <a:lstStyle>
            <a:lvl1pPr marL="0" indent="0">
              <a:spcBef>
                <a:spcPts val="0"/>
              </a:spcBef>
              <a:spcAft>
                <a:spcPts val="1200"/>
              </a:spcAft>
              <a:buNone/>
              <a:defRPr sz="1600" b="0">
                <a:solidFill>
                  <a:schemeClr val="tx1"/>
                </a:solidFill>
              </a:defRPr>
            </a:lvl1pPr>
            <a:lvl2pPr marL="0" indent="0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/>
            </a:lvl2pPr>
            <a:lvl3pPr marL="566738" indent="-231775">
              <a:spcBef>
                <a:spcPts val="200"/>
              </a:spcBef>
              <a:spcAft>
                <a:spcPts val="600"/>
              </a:spcAft>
              <a:buFont typeface="Calibri" panose="020F0502020204030204" pitchFamily="34" charset="0"/>
              <a:buChar char="–"/>
              <a:defRPr/>
            </a:lvl3pPr>
            <a:lvl4pPr marL="914400" indent="-231775">
              <a:spcBef>
                <a:spcPts val="2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/>
            </a:lvl4pPr>
            <a:lvl5pPr marL="1262063" indent="-231775">
              <a:spcBef>
                <a:spcPts val="200"/>
              </a:spcBef>
              <a:spcAft>
                <a:spcPts val="600"/>
              </a:spcAft>
              <a:buFont typeface="Calibri" panose="020F0502020204030204" pitchFamily="34" charset="0"/>
              <a:buChar char="–"/>
              <a:defRPr/>
            </a:lvl5pPr>
          </a:lstStyle>
          <a:p>
            <a:pPr lvl="0"/>
            <a:r>
              <a:rPr lang="en-US" dirty="0"/>
              <a:t>Place holder for text description</a:t>
            </a:r>
          </a:p>
        </p:txBody>
      </p:sp>
    </p:spTree>
    <p:extLst>
      <p:ext uri="{BB962C8B-B14F-4D97-AF65-F5344CB8AC3E}">
        <p14:creationId xmlns:p14="http://schemas.microsoft.com/office/powerpoint/2010/main" val="3091641597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ouble column text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72C62C3E-B473-416F-A867-9AF790849B0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en-US" dirty="0"/>
              <a:t>SECTION HEADING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A384AA8-E329-48AE-A654-DB73F5111AE3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38847" y="1409702"/>
            <a:ext cx="2834640" cy="1009033"/>
          </a:xfrm>
        </p:spPr>
        <p:txBody>
          <a:bodyPr lIns="0" tIns="0" rIns="0" bIns="0" anchor="t">
            <a:noAutofit/>
          </a:bodyPr>
          <a:lstStyle>
            <a:lvl1pPr marL="0" inden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3200" b="0">
                <a:solidFill>
                  <a:schemeClr val="accent5"/>
                </a:solidFill>
              </a:defRPr>
            </a:lvl1pPr>
            <a:lvl2pPr marL="0" indent="0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/>
            </a:lvl2pPr>
            <a:lvl3pPr marL="566738" indent="-231775">
              <a:spcBef>
                <a:spcPts val="200"/>
              </a:spcBef>
              <a:spcAft>
                <a:spcPts val="600"/>
              </a:spcAft>
              <a:buFont typeface="Calibri" panose="020F0502020204030204" pitchFamily="34" charset="0"/>
              <a:buChar char="–"/>
              <a:defRPr/>
            </a:lvl3pPr>
            <a:lvl4pPr marL="914400" indent="-231775">
              <a:spcBef>
                <a:spcPts val="2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/>
            </a:lvl4pPr>
            <a:lvl5pPr marL="1262063" indent="-231775">
              <a:spcBef>
                <a:spcPts val="200"/>
              </a:spcBef>
              <a:spcAft>
                <a:spcPts val="600"/>
              </a:spcAft>
              <a:buFont typeface="Calibri" panose="020F0502020204030204" pitchFamily="34" charset="0"/>
              <a:buChar char="–"/>
              <a:defRPr/>
            </a:lvl5pPr>
          </a:lstStyle>
          <a:p>
            <a:pPr lvl="0"/>
            <a:r>
              <a:rPr lang="en-US" dirty="0"/>
              <a:t>Double column text layout</a:t>
            </a:r>
          </a:p>
        </p:txBody>
      </p:sp>
      <p:sp>
        <p:nvSpPr>
          <p:cNvPr id="8" name="Text Placeholder 4">
            <a:extLst>
              <a:ext uri="{FF2B5EF4-FFF2-40B4-BE49-F238E27FC236}">
                <a16:creationId xmlns:a16="http://schemas.microsoft.com/office/drawing/2014/main" id="{4D28E0D2-FB60-4FE5-A488-EAC3FDC4F5D4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38847" y="2508888"/>
            <a:ext cx="2834640" cy="1009033"/>
          </a:xfrm>
        </p:spPr>
        <p:txBody>
          <a:bodyPr lIns="0" tIns="0" rIns="0" bIns="0" anchor="t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 b="0">
                <a:solidFill>
                  <a:schemeClr val="bg2"/>
                </a:solidFill>
              </a:defRPr>
            </a:lvl1pPr>
            <a:lvl2pPr marL="0" indent="0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/>
            </a:lvl2pPr>
            <a:lvl3pPr marL="566738" indent="-231775">
              <a:spcBef>
                <a:spcPts val="200"/>
              </a:spcBef>
              <a:spcAft>
                <a:spcPts val="600"/>
              </a:spcAft>
              <a:buFont typeface="Calibri" panose="020F0502020204030204" pitchFamily="34" charset="0"/>
              <a:buChar char="–"/>
              <a:defRPr/>
            </a:lvl3pPr>
            <a:lvl4pPr marL="914400" indent="-231775">
              <a:spcBef>
                <a:spcPts val="2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/>
            </a:lvl4pPr>
            <a:lvl5pPr marL="1262063" indent="-231775">
              <a:spcBef>
                <a:spcPts val="200"/>
              </a:spcBef>
              <a:spcAft>
                <a:spcPts val="600"/>
              </a:spcAft>
              <a:buFont typeface="Calibri" panose="020F0502020204030204" pitchFamily="34" charset="0"/>
              <a:buChar char="–"/>
              <a:defRPr/>
            </a:lvl5pPr>
          </a:lstStyle>
          <a:p>
            <a:pPr lvl="0"/>
            <a:r>
              <a:rPr lang="en-US" dirty="0"/>
              <a:t>Sub heading text here…</a:t>
            </a:r>
          </a:p>
        </p:txBody>
      </p:sp>
      <p:sp>
        <p:nvSpPr>
          <p:cNvPr id="9" name="Text Placeholder 4">
            <a:extLst>
              <a:ext uri="{FF2B5EF4-FFF2-40B4-BE49-F238E27FC236}">
                <a16:creationId xmlns:a16="http://schemas.microsoft.com/office/drawing/2014/main" id="{C273D64F-4619-454D-AE59-A131CB2E91E5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037013" y="1409702"/>
            <a:ext cx="3566160" cy="4754880"/>
          </a:xfrm>
        </p:spPr>
        <p:txBody>
          <a:bodyPr lIns="0" tIns="0" rIns="0" bIns="0" anchor="t">
            <a:noAutofit/>
          </a:bodyPr>
          <a:lstStyle>
            <a:lvl1pPr marL="0" indent="0">
              <a:spcBef>
                <a:spcPts val="0"/>
              </a:spcBef>
              <a:spcAft>
                <a:spcPts val="1200"/>
              </a:spcAft>
              <a:buNone/>
              <a:defRPr sz="1600" b="0">
                <a:solidFill>
                  <a:schemeClr val="tx1"/>
                </a:solidFill>
              </a:defRPr>
            </a:lvl1pPr>
            <a:lvl2pPr marL="0" indent="0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/>
            </a:lvl2pPr>
            <a:lvl3pPr marL="566738" indent="-231775">
              <a:spcBef>
                <a:spcPts val="200"/>
              </a:spcBef>
              <a:spcAft>
                <a:spcPts val="600"/>
              </a:spcAft>
              <a:buFont typeface="Calibri" panose="020F0502020204030204" pitchFamily="34" charset="0"/>
              <a:buChar char="–"/>
              <a:defRPr/>
            </a:lvl3pPr>
            <a:lvl4pPr marL="914400" indent="-231775">
              <a:spcBef>
                <a:spcPts val="2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/>
            </a:lvl4pPr>
            <a:lvl5pPr marL="1262063" indent="-231775">
              <a:spcBef>
                <a:spcPts val="200"/>
              </a:spcBef>
              <a:spcAft>
                <a:spcPts val="600"/>
              </a:spcAft>
              <a:buFont typeface="Calibri" panose="020F0502020204030204" pitchFamily="34" charset="0"/>
              <a:buChar char="–"/>
              <a:defRPr/>
            </a:lvl5pPr>
          </a:lstStyle>
          <a:p>
            <a:pPr lvl="0"/>
            <a:r>
              <a:rPr lang="en-US" dirty="0"/>
              <a:t>Place holder for text description</a:t>
            </a:r>
          </a:p>
        </p:txBody>
      </p:sp>
      <p:sp>
        <p:nvSpPr>
          <p:cNvPr id="10" name="Text Placeholder 4">
            <a:extLst>
              <a:ext uri="{FF2B5EF4-FFF2-40B4-BE49-F238E27FC236}">
                <a16:creationId xmlns:a16="http://schemas.microsoft.com/office/drawing/2014/main" id="{D083492D-9303-43AC-B776-BB4E216D25F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186103" y="1409702"/>
            <a:ext cx="3566160" cy="4754880"/>
          </a:xfrm>
        </p:spPr>
        <p:txBody>
          <a:bodyPr lIns="0" tIns="0" rIns="0" bIns="0" anchor="t">
            <a:noAutofit/>
          </a:bodyPr>
          <a:lstStyle>
            <a:lvl1pPr marL="0" indent="0">
              <a:spcBef>
                <a:spcPts val="0"/>
              </a:spcBef>
              <a:spcAft>
                <a:spcPts val="1200"/>
              </a:spcAft>
              <a:buNone/>
              <a:defRPr sz="1600" b="0">
                <a:solidFill>
                  <a:schemeClr val="tx1"/>
                </a:solidFill>
              </a:defRPr>
            </a:lvl1pPr>
            <a:lvl2pPr marL="0" indent="0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/>
            </a:lvl2pPr>
            <a:lvl3pPr marL="566738" indent="-231775">
              <a:spcBef>
                <a:spcPts val="200"/>
              </a:spcBef>
              <a:spcAft>
                <a:spcPts val="600"/>
              </a:spcAft>
              <a:buFont typeface="Calibri" panose="020F0502020204030204" pitchFamily="34" charset="0"/>
              <a:buChar char="–"/>
              <a:defRPr/>
            </a:lvl3pPr>
            <a:lvl4pPr marL="914400" indent="-231775">
              <a:spcBef>
                <a:spcPts val="2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/>
            </a:lvl4pPr>
            <a:lvl5pPr marL="1262063" indent="-231775">
              <a:spcBef>
                <a:spcPts val="200"/>
              </a:spcBef>
              <a:spcAft>
                <a:spcPts val="600"/>
              </a:spcAft>
              <a:buFont typeface="Calibri" panose="020F0502020204030204" pitchFamily="34" charset="0"/>
              <a:buChar char="–"/>
              <a:defRPr/>
            </a:lvl5pPr>
          </a:lstStyle>
          <a:p>
            <a:pPr lvl="0"/>
            <a:r>
              <a:rPr lang="en-US" dirty="0"/>
              <a:t>Place holder for text description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3AFF631D-639E-49F9-AD67-8CEFCEC5509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588918" y="940740"/>
            <a:ext cx="5193360" cy="51933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2279560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hank yo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2" name="Picture 81"/>
          <p:cNvPicPr>
            <a:picLocks noChangeAspect="1"/>
          </p:cNvPicPr>
          <p:nvPr userDrawn="1"/>
        </p:nvPicPr>
        <p:blipFill rotWithShape="1">
          <a:blip r:embed="rId2" cstate="screen">
            <a:alphaModFix amt="4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602540" y="0"/>
            <a:ext cx="4590115" cy="6858000"/>
          </a:xfrm>
          <a:prstGeom prst="rect">
            <a:avLst/>
          </a:prstGeom>
        </p:spPr>
      </p:pic>
      <p:pic>
        <p:nvPicPr>
          <p:cNvPr id="83" name="Picture 82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213586" cy="68580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1583" y="4529860"/>
            <a:ext cx="2647615" cy="1076706"/>
          </a:xfrm>
          <a:prstGeom prst="rect">
            <a:avLst/>
          </a:prstGeom>
        </p:spPr>
      </p:pic>
      <p:sp>
        <p:nvSpPr>
          <p:cNvPr id="85" name="TextBox 84">
            <a:extLst>
              <a:ext uri="{FF2B5EF4-FFF2-40B4-BE49-F238E27FC236}">
                <a16:creationId xmlns:a16="http://schemas.microsoft.com/office/drawing/2014/main" id="{3230B90F-242E-4EDF-94F3-70B9791F7EF3}"/>
              </a:ext>
            </a:extLst>
          </p:cNvPr>
          <p:cNvSpPr txBox="1"/>
          <p:nvPr userDrawn="1"/>
        </p:nvSpPr>
        <p:spPr>
          <a:xfrm>
            <a:off x="11508855" y="6569254"/>
            <a:ext cx="325730" cy="230832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en-US"/>
            </a:defPPr>
            <a:lvl1pPr>
              <a:defRPr sz="900">
                <a:solidFill>
                  <a:prstClr val="white">
                    <a:lumMod val="50000"/>
                  </a:prstClr>
                </a:solidFill>
                <a:latin typeface="Avenir Roman"/>
                <a:cs typeface="Avenir Roman"/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32B1299-5D1F-4CF7-9AC0-55CF30817FA5}" type="slidenum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venir Roman"/>
                <a:ea typeface="+mn-ea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venir Roman"/>
              <a:ea typeface="+mn-ea"/>
            </a:endParaRPr>
          </a:p>
        </p:txBody>
      </p:sp>
      <p:grpSp>
        <p:nvGrpSpPr>
          <p:cNvPr id="84" name="Group 83"/>
          <p:cNvGrpSpPr/>
          <p:nvPr userDrawn="1"/>
        </p:nvGrpSpPr>
        <p:grpSpPr>
          <a:xfrm>
            <a:off x="311314" y="493922"/>
            <a:ext cx="7113364" cy="3544058"/>
            <a:chOff x="415233" y="658562"/>
            <a:chExt cx="9487883" cy="4725411"/>
          </a:xfrm>
        </p:grpSpPr>
        <p:pic>
          <p:nvPicPr>
            <p:cNvPr id="86" name="Picture 85"/>
            <p:cNvPicPr>
              <a:picLocks noChangeAspect="1"/>
            </p:cNvPicPr>
            <p:nvPr userDrawn="1"/>
          </p:nvPicPr>
          <p:blipFill>
            <a:blip r:embed="rId5">
              <a:alphaModFix amt="60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15233" y="658562"/>
              <a:ext cx="9487883" cy="4725411"/>
            </a:xfrm>
            <a:prstGeom prst="trapezoid">
              <a:avLst>
                <a:gd name="adj" fmla="val 0"/>
              </a:avLst>
            </a:prstGeom>
          </p:spPr>
        </p:pic>
        <p:grpSp>
          <p:nvGrpSpPr>
            <p:cNvPr id="87" name="Group 86"/>
            <p:cNvGrpSpPr/>
            <p:nvPr userDrawn="1"/>
          </p:nvGrpSpPr>
          <p:grpSpPr>
            <a:xfrm>
              <a:off x="1674327" y="2274851"/>
              <a:ext cx="188768" cy="361833"/>
              <a:chOff x="-1994126" y="1399268"/>
              <a:chExt cx="525462" cy="985838"/>
            </a:xfrm>
          </p:grpSpPr>
          <p:sp>
            <p:nvSpPr>
              <p:cNvPr id="115" name="Freeform 5"/>
              <p:cNvSpPr>
                <a:spLocks/>
              </p:cNvSpPr>
              <p:nvPr/>
            </p:nvSpPr>
            <p:spPr bwMode="auto">
              <a:xfrm>
                <a:off x="-1994126" y="1399268"/>
                <a:ext cx="525462" cy="985838"/>
              </a:xfrm>
              <a:custGeom>
                <a:avLst/>
                <a:gdLst>
                  <a:gd name="T0" fmla="*/ 140 w 140"/>
                  <a:gd name="T1" fmla="*/ 70 h 262"/>
                  <a:gd name="T2" fmla="*/ 136 w 140"/>
                  <a:gd name="T3" fmla="*/ 95 h 262"/>
                  <a:gd name="T4" fmla="*/ 66 w 140"/>
                  <a:gd name="T5" fmla="*/ 262 h 262"/>
                  <a:gd name="T6" fmla="*/ 4 w 140"/>
                  <a:gd name="T7" fmla="*/ 92 h 262"/>
                  <a:gd name="T8" fmla="*/ 0 w 140"/>
                  <a:gd name="T9" fmla="*/ 70 h 262"/>
                  <a:gd name="T10" fmla="*/ 70 w 140"/>
                  <a:gd name="T11" fmla="*/ 0 h 262"/>
                  <a:gd name="T12" fmla="*/ 140 w 140"/>
                  <a:gd name="T13" fmla="*/ 70 h 2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40" h="262">
                    <a:moveTo>
                      <a:pt x="140" y="70"/>
                    </a:moveTo>
                    <a:cubicBezTo>
                      <a:pt x="140" y="79"/>
                      <a:pt x="139" y="87"/>
                      <a:pt x="136" y="95"/>
                    </a:cubicBezTo>
                    <a:cubicBezTo>
                      <a:pt x="127" y="122"/>
                      <a:pt x="66" y="262"/>
                      <a:pt x="66" y="262"/>
                    </a:cubicBezTo>
                    <a:cubicBezTo>
                      <a:pt x="66" y="262"/>
                      <a:pt x="9" y="109"/>
                      <a:pt x="4" y="92"/>
                    </a:cubicBezTo>
                    <a:cubicBezTo>
                      <a:pt x="2" y="85"/>
                      <a:pt x="0" y="78"/>
                      <a:pt x="0" y="70"/>
                    </a:cubicBezTo>
                    <a:cubicBezTo>
                      <a:pt x="0" y="31"/>
                      <a:pt x="32" y="0"/>
                      <a:pt x="70" y="0"/>
                    </a:cubicBezTo>
                    <a:cubicBezTo>
                      <a:pt x="109" y="0"/>
                      <a:pt x="140" y="31"/>
                      <a:pt x="140" y="70"/>
                    </a:cubicBezTo>
                    <a:close/>
                  </a:path>
                </a:pathLst>
              </a:custGeom>
              <a:solidFill>
                <a:srgbClr val="E15D2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321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</a:endParaRPr>
              </a:p>
            </p:txBody>
          </p:sp>
          <p:sp>
            <p:nvSpPr>
              <p:cNvPr id="116" name="Oval 6"/>
              <p:cNvSpPr>
                <a:spLocks noChangeArrowheads="1"/>
              </p:cNvSpPr>
              <p:nvPr/>
            </p:nvSpPr>
            <p:spPr bwMode="auto">
              <a:xfrm>
                <a:off x="-1863952" y="1531031"/>
                <a:ext cx="268287" cy="266700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321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</a:endParaRPr>
              </a:p>
            </p:txBody>
          </p:sp>
        </p:grpSp>
        <p:grpSp>
          <p:nvGrpSpPr>
            <p:cNvPr id="88" name="Group 87"/>
            <p:cNvGrpSpPr/>
            <p:nvPr userDrawn="1"/>
          </p:nvGrpSpPr>
          <p:grpSpPr>
            <a:xfrm>
              <a:off x="1740462" y="2443835"/>
              <a:ext cx="187035" cy="360245"/>
              <a:chOff x="1387249" y="1191305"/>
              <a:chExt cx="525462" cy="990600"/>
            </a:xfrm>
          </p:grpSpPr>
          <p:sp>
            <p:nvSpPr>
              <p:cNvPr id="113" name="Freeform 11"/>
              <p:cNvSpPr>
                <a:spLocks/>
              </p:cNvSpPr>
              <p:nvPr/>
            </p:nvSpPr>
            <p:spPr bwMode="auto">
              <a:xfrm>
                <a:off x="1387249" y="1191305"/>
                <a:ext cx="525462" cy="990600"/>
              </a:xfrm>
              <a:custGeom>
                <a:avLst/>
                <a:gdLst>
                  <a:gd name="T0" fmla="*/ 140 w 140"/>
                  <a:gd name="T1" fmla="*/ 71 h 263"/>
                  <a:gd name="T2" fmla="*/ 136 w 140"/>
                  <a:gd name="T3" fmla="*/ 95 h 263"/>
                  <a:gd name="T4" fmla="*/ 66 w 140"/>
                  <a:gd name="T5" fmla="*/ 263 h 263"/>
                  <a:gd name="T6" fmla="*/ 3 w 140"/>
                  <a:gd name="T7" fmla="*/ 92 h 263"/>
                  <a:gd name="T8" fmla="*/ 0 w 140"/>
                  <a:gd name="T9" fmla="*/ 71 h 263"/>
                  <a:gd name="T10" fmla="*/ 70 w 140"/>
                  <a:gd name="T11" fmla="*/ 0 h 263"/>
                  <a:gd name="T12" fmla="*/ 140 w 140"/>
                  <a:gd name="T13" fmla="*/ 71 h 2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40" h="263">
                    <a:moveTo>
                      <a:pt x="140" y="71"/>
                    </a:moveTo>
                    <a:cubicBezTo>
                      <a:pt x="140" y="79"/>
                      <a:pt x="138" y="87"/>
                      <a:pt x="136" y="95"/>
                    </a:cubicBezTo>
                    <a:cubicBezTo>
                      <a:pt x="126" y="122"/>
                      <a:pt x="66" y="263"/>
                      <a:pt x="66" y="263"/>
                    </a:cubicBezTo>
                    <a:cubicBezTo>
                      <a:pt x="66" y="263"/>
                      <a:pt x="8" y="110"/>
                      <a:pt x="3" y="92"/>
                    </a:cubicBezTo>
                    <a:cubicBezTo>
                      <a:pt x="1" y="85"/>
                      <a:pt x="0" y="78"/>
                      <a:pt x="0" y="71"/>
                    </a:cubicBezTo>
                    <a:cubicBezTo>
                      <a:pt x="0" y="32"/>
                      <a:pt x="31" y="0"/>
                      <a:pt x="70" y="0"/>
                    </a:cubicBezTo>
                    <a:cubicBezTo>
                      <a:pt x="109" y="0"/>
                      <a:pt x="140" y="32"/>
                      <a:pt x="140" y="71"/>
                    </a:cubicBezTo>
                    <a:close/>
                  </a:path>
                </a:pathLst>
              </a:custGeom>
              <a:solidFill>
                <a:srgbClr val="FEBB1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321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</a:endParaRPr>
              </a:p>
            </p:txBody>
          </p:sp>
          <p:sp>
            <p:nvSpPr>
              <p:cNvPr id="114" name="Oval 12"/>
              <p:cNvSpPr>
                <a:spLocks noChangeArrowheads="1"/>
              </p:cNvSpPr>
              <p:nvPr/>
            </p:nvSpPr>
            <p:spPr bwMode="auto">
              <a:xfrm>
                <a:off x="1519011" y="1323068"/>
                <a:ext cx="261937" cy="268288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321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</a:endParaRPr>
              </a:p>
            </p:txBody>
          </p:sp>
        </p:grpSp>
        <p:grpSp>
          <p:nvGrpSpPr>
            <p:cNvPr id="89" name="Group 88"/>
            <p:cNvGrpSpPr/>
            <p:nvPr userDrawn="1"/>
          </p:nvGrpSpPr>
          <p:grpSpPr>
            <a:xfrm>
              <a:off x="2235524" y="2500361"/>
              <a:ext cx="187035" cy="360245"/>
              <a:chOff x="1086061" y="1463637"/>
              <a:chExt cx="525462" cy="990599"/>
            </a:xfrm>
          </p:grpSpPr>
          <p:sp>
            <p:nvSpPr>
              <p:cNvPr id="111" name="Freeform 11"/>
              <p:cNvSpPr>
                <a:spLocks/>
              </p:cNvSpPr>
              <p:nvPr/>
            </p:nvSpPr>
            <p:spPr bwMode="auto">
              <a:xfrm>
                <a:off x="1086061" y="1463637"/>
                <a:ext cx="525462" cy="990599"/>
              </a:xfrm>
              <a:custGeom>
                <a:avLst/>
                <a:gdLst>
                  <a:gd name="T0" fmla="*/ 140 w 140"/>
                  <a:gd name="T1" fmla="*/ 71 h 263"/>
                  <a:gd name="T2" fmla="*/ 136 w 140"/>
                  <a:gd name="T3" fmla="*/ 95 h 263"/>
                  <a:gd name="T4" fmla="*/ 66 w 140"/>
                  <a:gd name="T5" fmla="*/ 263 h 263"/>
                  <a:gd name="T6" fmla="*/ 3 w 140"/>
                  <a:gd name="T7" fmla="*/ 92 h 263"/>
                  <a:gd name="T8" fmla="*/ 0 w 140"/>
                  <a:gd name="T9" fmla="*/ 71 h 263"/>
                  <a:gd name="T10" fmla="*/ 70 w 140"/>
                  <a:gd name="T11" fmla="*/ 0 h 263"/>
                  <a:gd name="T12" fmla="*/ 140 w 140"/>
                  <a:gd name="T13" fmla="*/ 71 h 2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40" h="263">
                    <a:moveTo>
                      <a:pt x="140" y="71"/>
                    </a:moveTo>
                    <a:cubicBezTo>
                      <a:pt x="140" y="79"/>
                      <a:pt x="138" y="87"/>
                      <a:pt x="136" y="95"/>
                    </a:cubicBezTo>
                    <a:cubicBezTo>
                      <a:pt x="126" y="122"/>
                      <a:pt x="66" y="263"/>
                      <a:pt x="66" y="263"/>
                    </a:cubicBezTo>
                    <a:cubicBezTo>
                      <a:pt x="66" y="263"/>
                      <a:pt x="8" y="110"/>
                      <a:pt x="3" y="92"/>
                    </a:cubicBezTo>
                    <a:cubicBezTo>
                      <a:pt x="1" y="85"/>
                      <a:pt x="0" y="78"/>
                      <a:pt x="0" y="71"/>
                    </a:cubicBezTo>
                    <a:cubicBezTo>
                      <a:pt x="0" y="32"/>
                      <a:pt x="31" y="0"/>
                      <a:pt x="70" y="0"/>
                    </a:cubicBezTo>
                    <a:cubicBezTo>
                      <a:pt x="109" y="0"/>
                      <a:pt x="140" y="32"/>
                      <a:pt x="140" y="71"/>
                    </a:cubicBezTo>
                    <a:close/>
                  </a:path>
                </a:pathLst>
              </a:custGeom>
              <a:solidFill>
                <a:srgbClr val="1B417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321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</a:endParaRPr>
              </a:p>
            </p:txBody>
          </p:sp>
          <p:sp>
            <p:nvSpPr>
              <p:cNvPr id="112" name="Oval 12"/>
              <p:cNvSpPr>
                <a:spLocks noChangeArrowheads="1"/>
              </p:cNvSpPr>
              <p:nvPr/>
            </p:nvSpPr>
            <p:spPr bwMode="auto">
              <a:xfrm>
                <a:off x="1217823" y="1595401"/>
                <a:ext cx="261937" cy="268289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321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</a:endParaRPr>
              </a:p>
            </p:txBody>
          </p:sp>
        </p:grpSp>
        <p:grpSp>
          <p:nvGrpSpPr>
            <p:cNvPr id="90" name="Group 89"/>
            <p:cNvGrpSpPr/>
            <p:nvPr userDrawn="1"/>
          </p:nvGrpSpPr>
          <p:grpSpPr>
            <a:xfrm>
              <a:off x="6224559" y="2767033"/>
              <a:ext cx="187035" cy="360245"/>
              <a:chOff x="2073854" y="1134222"/>
              <a:chExt cx="525462" cy="990600"/>
            </a:xfrm>
          </p:grpSpPr>
          <p:sp>
            <p:nvSpPr>
              <p:cNvPr id="109" name="Freeform 11"/>
              <p:cNvSpPr>
                <a:spLocks/>
              </p:cNvSpPr>
              <p:nvPr/>
            </p:nvSpPr>
            <p:spPr bwMode="auto">
              <a:xfrm>
                <a:off x="2073854" y="1134222"/>
                <a:ext cx="525462" cy="990600"/>
              </a:xfrm>
              <a:custGeom>
                <a:avLst/>
                <a:gdLst>
                  <a:gd name="T0" fmla="*/ 140 w 140"/>
                  <a:gd name="T1" fmla="*/ 71 h 263"/>
                  <a:gd name="T2" fmla="*/ 136 w 140"/>
                  <a:gd name="T3" fmla="*/ 95 h 263"/>
                  <a:gd name="T4" fmla="*/ 66 w 140"/>
                  <a:gd name="T5" fmla="*/ 263 h 263"/>
                  <a:gd name="T6" fmla="*/ 3 w 140"/>
                  <a:gd name="T7" fmla="*/ 92 h 263"/>
                  <a:gd name="T8" fmla="*/ 0 w 140"/>
                  <a:gd name="T9" fmla="*/ 71 h 263"/>
                  <a:gd name="T10" fmla="*/ 70 w 140"/>
                  <a:gd name="T11" fmla="*/ 0 h 263"/>
                  <a:gd name="T12" fmla="*/ 140 w 140"/>
                  <a:gd name="T13" fmla="*/ 71 h 2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40" h="263">
                    <a:moveTo>
                      <a:pt x="140" y="71"/>
                    </a:moveTo>
                    <a:cubicBezTo>
                      <a:pt x="140" y="79"/>
                      <a:pt x="138" y="87"/>
                      <a:pt x="136" y="95"/>
                    </a:cubicBezTo>
                    <a:cubicBezTo>
                      <a:pt x="126" y="122"/>
                      <a:pt x="66" y="263"/>
                      <a:pt x="66" y="263"/>
                    </a:cubicBezTo>
                    <a:cubicBezTo>
                      <a:pt x="66" y="263"/>
                      <a:pt x="8" y="110"/>
                      <a:pt x="3" y="92"/>
                    </a:cubicBezTo>
                    <a:cubicBezTo>
                      <a:pt x="1" y="85"/>
                      <a:pt x="0" y="78"/>
                      <a:pt x="0" y="71"/>
                    </a:cubicBezTo>
                    <a:cubicBezTo>
                      <a:pt x="0" y="32"/>
                      <a:pt x="31" y="0"/>
                      <a:pt x="70" y="0"/>
                    </a:cubicBezTo>
                    <a:cubicBezTo>
                      <a:pt x="109" y="0"/>
                      <a:pt x="140" y="32"/>
                      <a:pt x="140" y="71"/>
                    </a:cubicBezTo>
                    <a:close/>
                  </a:path>
                </a:pathLst>
              </a:custGeom>
              <a:solidFill>
                <a:srgbClr val="007D9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321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</a:endParaRPr>
              </a:p>
            </p:txBody>
          </p:sp>
          <p:sp>
            <p:nvSpPr>
              <p:cNvPr id="110" name="Oval 12"/>
              <p:cNvSpPr>
                <a:spLocks noChangeArrowheads="1"/>
              </p:cNvSpPr>
              <p:nvPr/>
            </p:nvSpPr>
            <p:spPr bwMode="auto">
              <a:xfrm>
                <a:off x="2205616" y="1265984"/>
                <a:ext cx="261937" cy="268289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321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</a:endParaRPr>
              </a:p>
            </p:txBody>
          </p:sp>
        </p:grpSp>
        <p:grpSp>
          <p:nvGrpSpPr>
            <p:cNvPr id="91" name="Group 90"/>
            <p:cNvGrpSpPr/>
            <p:nvPr userDrawn="1"/>
          </p:nvGrpSpPr>
          <p:grpSpPr>
            <a:xfrm>
              <a:off x="6857006" y="2767033"/>
              <a:ext cx="187035" cy="360245"/>
              <a:chOff x="1387249" y="1191305"/>
              <a:chExt cx="525462" cy="990600"/>
            </a:xfrm>
          </p:grpSpPr>
          <p:sp>
            <p:nvSpPr>
              <p:cNvPr id="107" name="Freeform 11"/>
              <p:cNvSpPr>
                <a:spLocks/>
              </p:cNvSpPr>
              <p:nvPr/>
            </p:nvSpPr>
            <p:spPr bwMode="auto">
              <a:xfrm>
                <a:off x="1387249" y="1191305"/>
                <a:ext cx="525462" cy="990600"/>
              </a:xfrm>
              <a:custGeom>
                <a:avLst/>
                <a:gdLst>
                  <a:gd name="T0" fmla="*/ 140 w 140"/>
                  <a:gd name="T1" fmla="*/ 71 h 263"/>
                  <a:gd name="T2" fmla="*/ 136 w 140"/>
                  <a:gd name="T3" fmla="*/ 95 h 263"/>
                  <a:gd name="T4" fmla="*/ 66 w 140"/>
                  <a:gd name="T5" fmla="*/ 263 h 263"/>
                  <a:gd name="T6" fmla="*/ 3 w 140"/>
                  <a:gd name="T7" fmla="*/ 92 h 263"/>
                  <a:gd name="T8" fmla="*/ 0 w 140"/>
                  <a:gd name="T9" fmla="*/ 71 h 263"/>
                  <a:gd name="T10" fmla="*/ 70 w 140"/>
                  <a:gd name="T11" fmla="*/ 0 h 263"/>
                  <a:gd name="T12" fmla="*/ 140 w 140"/>
                  <a:gd name="T13" fmla="*/ 71 h 2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40" h="263">
                    <a:moveTo>
                      <a:pt x="140" y="71"/>
                    </a:moveTo>
                    <a:cubicBezTo>
                      <a:pt x="140" y="79"/>
                      <a:pt x="138" y="87"/>
                      <a:pt x="136" y="95"/>
                    </a:cubicBezTo>
                    <a:cubicBezTo>
                      <a:pt x="126" y="122"/>
                      <a:pt x="66" y="263"/>
                      <a:pt x="66" y="263"/>
                    </a:cubicBezTo>
                    <a:cubicBezTo>
                      <a:pt x="66" y="263"/>
                      <a:pt x="8" y="110"/>
                      <a:pt x="3" y="92"/>
                    </a:cubicBezTo>
                    <a:cubicBezTo>
                      <a:pt x="1" y="85"/>
                      <a:pt x="0" y="78"/>
                      <a:pt x="0" y="71"/>
                    </a:cubicBezTo>
                    <a:cubicBezTo>
                      <a:pt x="0" y="32"/>
                      <a:pt x="31" y="0"/>
                      <a:pt x="70" y="0"/>
                    </a:cubicBezTo>
                    <a:cubicBezTo>
                      <a:pt x="109" y="0"/>
                      <a:pt x="140" y="32"/>
                      <a:pt x="140" y="71"/>
                    </a:cubicBezTo>
                    <a:close/>
                  </a:path>
                </a:pathLst>
              </a:custGeom>
              <a:solidFill>
                <a:srgbClr val="0070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321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</a:endParaRPr>
              </a:p>
            </p:txBody>
          </p:sp>
          <p:sp>
            <p:nvSpPr>
              <p:cNvPr id="108" name="Oval 12"/>
              <p:cNvSpPr>
                <a:spLocks noChangeArrowheads="1"/>
              </p:cNvSpPr>
              <p:nvPr/>
            </p:nvSpPr>
            <p:spPr bwMode="auto">
              <a:xfrm>
                <a:off x="1519011" y="1323068"/>
                <a:ext cx="261937" cy="268288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321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</a:endParaRPr>
              </a:p>
            </p:txBody>
          </p:sp>
        </p:grpSp>
        <p:grpSp>
          <p:nvGrpSpPr>
            <p:cNvPr id="92" name="Group 91"/>
            <p:cNvGrpSpPr/>
            <p:nvPr userDrawn="1"/>
          </p:nvGrpSpPr>
          <p:grpSpPr>
            <a:xfrm>
              <a:off x="6775924" y="2916688"/>
              <a:ext cx="187035" cy="360245"/>
              <a:chOff x="1387249" y="1191305"/>
              <a:chExt cx="525462" cy="990600"/>
            </a:xfrm>
          </p:grpSpPr>
          <p:sp>
            <p:nvSpPr>
              <p:cNvPr id="105" name="Freeform 11"/>
              <p:cNvSpPr>
                <a:spLocks/>
              </p:cNvSpPr>
              <p:nvPr/>
            </p:nvSpPr>
            <p:spPr bwMode="auto">
              <a:xfrm>
                <a:off x="1387249" y="1191305"/>
                <a:ext cx="525462" cy="990600"/>
              </a:xfrm>
              <a:custGeom>
                <a:avLst/>
                <a:gdLst>
                  <a:gd name="T0" fmla="*/ 140 w 140"/>
                  <a:gd name="T1" fmla="*/ 71 h 263"/>
                  <a:gd name="T2" fmla="*/ 136 w 140"/>
                  <a:gd name="T3" fmla="*/ 95 h 263"/>
                  <a:gd name="T4" fmla="*/ 66 w 140"/>
                  <a:gd name="T5" fmla="*/ 263 h 263"/>
                  <a:gd name="T6" fmla="*/ 3 w 140"/>
                  <a:gd name="T7" fmla="*/ 92 h 263"/>
                  <a:gd name="T8" fmla="*/ 0 w 140"/>
                  <a:gd name="T9" fmla="*/ 71 h 263"/>
                  <a:gd name="T10" fmla="*/ 70 w 140"/>
                  <a:gd name="T11" fmla="*/ 0 h 263"/>
                  <a:gd name="T12" fmla="*/ 140 w 140"/>
                  <a:gd name="T13" fmla="*/ 71 h 2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40" h="263">
                    <a:moveTo>
                      <a:pt x="140" y="71"/>
                    </a:moveTo>
                    <a:cubicBezTo>
                      <a:pt x="140" y="79"/>
                      <a:pt x="138" y="87"/>
                      <a:pt x="136" y="95"/>
                    </a:cubicBezTo>
                    <a:cubicBezTo>
                      <a:pt x="126" y="122"/>
                      <a:pt x="66" y="263"/>
                      <a:pt x="66" y="263"/>
                    </a:cubicBezTo>
                    <a:cubicBezTo>
                      <a:pt x="66" y="263"/>
                      <a:pt x="8" y="110"/>
                      <a:pt x="3" y="92"/>
                    </a:cubicBezTo>
                    <a:cubicBezTo>
                      <a:pt x="1" y="85"/>
                      <a:pt x="0" y="78"/>
                      <a:pt x="0" y="71"/>
                    </a:cubicBezTo>
                    <a:cubicBezTo>
                      <a:pt x="0" y="32"/>
                      <a:pt x="31" y="0"/>
                      <a:pt x="70" y="0"/>
                    </a:cubicBezTo>
                    <a:cubicBezTo>
                      <a:pt x="109" y="0"/>
                      <a:pt x="140" y="32"/>
                      <a:pt x="140" y="71"/>
                    </a:cubicBezTo>
                    <a:close/>
                  </a:path>
                </a:pathLst>
              </a:custGeom>
              <a:solidFill>
                <a:srgbClr val="F9A535">
                  <a:lumMod val="75000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321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</a:endParaRPr>
              </a:p>
            </p:txBody>
          </p:sp>
          <p:sp>
            <p:nvSpPr>
              <p:cNvPr id="106" name="Oval 12"/>
              <p:cNvSpPr>
                <a:spLocks noChangeArrowheads="1"/>
              </p:cNvSpPr>
              <p:nvPr/>
            </p:nvSpPr>
            <p:spPr bwMode="auto">
              <a:xfrm>
                <a:off x="1519011" y="1323068"/>
                <a:ext cx="261937" cy="268288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321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</a:endParaRPr>
              </a:p>
            </p:txBody>
          </p:sp>
        </p:grpSp>
        <p:grpSp>
          <p:nvGrpSpPr>
            <p:cNvPr id="93" name="Group 92"/>
            <p:cNvGrpSpPr/>
            <p:nvPr userDrawn="1"/>
          </p:nvGrpSpPr>
          <p:grpSpPr>
            <a:xfrm>
              <a:off x="4713704" y="1743233"/>
              <a:ext cx="187035" cy="360245"/>
              <a:chOff x="1387249" y="1191305"/>
              <a:chExt cx="525462" cy="990600"/>
            </a:xfrm>
          </p:grpSpPr>
          <p:sp>
            <p:nvSpPr>
              <p:cNvPr id="103" name="Freeform 11"/>
              <p:cNvSpPr>
                <a:spLocks/>
              </p:cNvSpPr>
              <p:nvPr/>
            </p:nvSpPr>
            <p:spPr bwMode="auto">
              <a:xfrm>
                <a:off x="1387249" y="1191305"/>
                <a:ext cx="525462" cy="990600"/>
              </a:xfrm>
              <a:custGeom>
                <a:avLst/>
                <a:gdLst>
                  <a:gd name="T0" fmla="*/ 140 w 140"/>
                  <a:gd name="T1" fmla="*/ 71 h 263"/>
                  <a:gd name="T2" fmla="*/ 136 w 140"/>
                  <a:gd name="T3" fmla="*/ 95 h 263"/>
                  <a:gd name="T4" fmla="*/ 66 w 140"/>
                  <a:gd name="T5" fmla="*/ 263 h 263"/>
                  <a:gd name="T6" fmla="*/ 3 w 140"/>
                  <a:gd name="T7" fmla="*/ 92 h 263"/>
                  <a:gd name="T8" fmla="*/ 0 w 140"/>
                  <a:gd name="T9" fmla="*/ 71 h 263"/>
                  <a:gd name="T10" fmla="*/ 70 w 140"/>
                  <a:gd name="T11" fmla="*/ 0 h 263"/>
                  <a:gd name="T12" fmla="*/ 140 w 140"/>
                  <a:gd name="T13" fmla="*/ 71 h 2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40" h="263">
                    <a:moveTo>
                      <a:pt x="140" y="71"/>
                    </a:moveTo>
                    <a:cubicBezTo>
                      <a:pt x="140" y="79"/>
                      <a:pt x="138" y="87"/>
                      <a:pt x="136" y="95"/>
                    </a:cubicBezTo>
                    <a:cubicBezTo>
                      <a:pt x="126" y="122"/>
                      <a:pt x="66" y="263"/>
                      <a:pt x="66" y="263"/>
                    </a:cubicBezTo>
                    <a:cubicBezTo>
                      <a:pt x="66" y="263"/>
                      <a:pt x="8" y="110"/>
                      <a:pt x="3" y="92"/>
                    </a:cubicBezTo>
                    <a:cubicBezTo>
                      <a:pt x="1" y="85"/>
                      <a:pt x="0" y="78"/>
                      <a:pt x="0" y="71"/>
                    </a:cubicBezTo>
                    <a:cubicBezTo>
                      <a:pt x="0" y="32"/>
                      <a:pt x="31" y="0"/>
                      <a:pt x="70" y="0"/>
                    </a:cubicBezTo>
                    <a:cubicBezTo>
                      <a:pt x="109" y="0"/>
                      <a:pt x="140" y="32"/>
                      <a:pt x="140" y="71"/>
                    </a:cubicBezTo>
                    <a:close/>
                  </a:path>
                </a:pathLst>
              </a:custGeom>
              <a:solidFill>
                <a:srgbClr val="7030A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321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</a:endParaRPr>
              </a:p>
            </p:txBody>
          </p:sp>
          <p:sp>
            <p:nvSpPr>
              <p:cNvPr id="104" name="Oval 12"/>
              <p:cNvSpPr>
                <a:spLocks noChangeArrowheads="1"/>
              </p:cNvSpPr>
              <p:nvPr/>
            </p:nvSpPr>
            <p:spPr bwMode="auto">
              <a:xfrm>
                <a:off x="1519011" y="1323068"/>
                <a:ext cx="261937" cy="268288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321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</a:endParaRPr>
              </a:p>
            </p:txBody>
          </p:sp>
        </p:grpSp>
        <p:grpSp>
          <p:nvGrpSpPr>
            <p:cNvPr id="94" name="Group 93"/>
            <p:cNvGrpSpPr/>
            <p:nvPr userDrawn="1"/>
          </p:nvGrpSpPr>
          <p:grpSpPr>
            <a:xfrm>
              <a:off x="7562750" y="3424057"/>
              <a:ext cx="187035" cy="360245"/>
              <a:chOff x="1387249" y="1191305"/>
              <a:chExt cx="525462" cy="990600"/>
            </a:xfrm>
          </p:grpSpPr>
          <p:sp>
            <p:nvSpPr>
              <p:cNvPr id="101" name="Freeform 11"/>
              <p:cNvSpPr>
                <a:spLocks/>
              </p:cNvSpPr>
              <p:nvPr/>
            </p:nvSpPr>
            <p:spPr bwMode="auto">
              <a:xfrm>
                <a:off x="1387249" y="1191305"/>
                <a:ext cx="525462" cy="990600"/>
              </a:xfrm>
              <a:custGeom>
                <a:avLst/>
                <a:gdLst>
                  <a:gd name="T0" fmla="*/ 140 w 140"/>
                  <a:gd name="T1" fmla="*/ 71 h 263"/>
                  <a:gd name="T2" fmla="*/ 136 w 140"/>
                  <a:gd name="T3" fmla="*/ 95 h 263"/>
                  <a:gd name="T4" fmla="*/ 66 w 140"/>
                  <a:gd name="T5" fmla="*/ 263 h 263"/>
                  <a:gd name="T6" fmla="*/ 3 w 140"/>
                  <a:gd name="T7" fmla="*/ 92 h 263"/>
                  <a:gd name="T8" fmla="*/ 0 w 140"/>
                  <a:gd name="T9" fmla="*/ 71 h 263"/>
                  <a:gd name="T10" fmla="*/ 70 w 140"/>
                  <a:gd name="T11" fmla="*/ 0 h 263"/>
                  <a:gd name="T12" fmla="*/ 140 w 140"/>
                  <a:gd name="T13" fmla="*/ 71 h 2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40" h="263">
                    <a:moveTo>
                      <a:pt x="140" y="71"/>
                    </a:moveTo>
                    <a:cubicBezTo>
                      <a:pt x="140" y="79"/>
                      <a:pt x="138" y="87"/>
                      <a:pt x="136" y="95"/>
                    </a:cubicBezTo>
                    <a:cubicBezTo>
                      <a:pt x="126" y="122"/>
                      <a:pt x="66" y="263"/>
                      <a:pt x="66" y="263"/>
                    </a:cubicBezTo>
                    <a:cubicBezTo>
                      <a:pt x="66" y="263"/>
                      <a:pt x="8" y="110"/>
                      <a:pt x="3" y="92"/>
                    </a:cubicBezTo>
                    <a:cubicBezTo>
                      <a:pt x="1" y="85"/>
                      <a:pt x="0" y="78"/>
                      <a:pt x="0" y="71"/>
                    </a:cubicBezTo>
                    <a:cubicBezTo>
                      <a:pt x="0" y="32"/>
                      <a:pt x="31" y="0"/>
                      <a:pt x="70" y="0"/>
                    </a:cubicBezTo>
                    <a:cubicBezTo>
                      <a:pt x="109" y="0"/>
                      <a:pt x="140" y="32"/>
                      <a:pt x="140" y="71"/>
                    </a:cubicBezTo>
                    <a:close/>
                  </a:path>
                </a:pathLst>
              </a:custGeom>
              <a:solidFill>
                <a:srgbClr val="08705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321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</a:endParaRPr>
              </a:p>
            </p:txBody>
          </p:sp>
          <p:sp>
            <p:nvSpPr>
              <p:cNvPr id="102" name="Oval 12"/>
              <p:cNvSpPr>
                <a:spLocks noChangeArrowheads="1"/>
              </p:cNvSpPr>
              <p:nvPr/>
            </p:nvSpPr>
            <p:spPr bwMode="auto">
              <a:xfrm>
                <a:off x="1519011" y="1323068"/>
                <a:ext cx="261937" cy="268288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321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</a:endParaRPr>
              </a:p>
            </p:txBody>
          </p:sp>
        </p:grpSp>
        <p:grpSp>
          <p:nvGrpSpPr>
            <p:cNvPr id="95" name="Group 94"/>
            <p:cNvGrpSpPr/>
            <p:nvPr userDrawn="1"/>
          </p:nvGrpSpPr>
          <p:grpSpPr>
            <a:xfrm>
              <a:off x="6843791" y="2905166"/>
              <a:ext cx="187035" cy="360245"/>
              <a:chOff x="1387249" y="1191305"/>
              <a:chExt cx="525462" cy="990600"/>
            </a:xfrm>
          </p:grpSpPr>
          <p:sp>
            <p:nvSpPr>
              <p:cNvPr id="99" name="Freeform 11"/>
              <p:cNvSpPr>
                <a:spLocks/>
              </p:cNvSpPr>
              <p:nvPr/>
            </p:nvSpPr>
            <p:spPr bwMode="auto">
              <a:xfrm>
                <a:off x="1387249" y="1191305"/>
                <a:ext cx="525462" cy="990600"/>
              </a:xfrm>
              <a:custGeom>
                <a:avLst/>
                <a:gdLst>
                  <a:gd name="T0" fmla="*/ 140 w 140"/>
                  <a:gd name="T1" fmla="*/ 71 h 263"/>
                  <a:gd name="T2" fmla="*/ 136 w 140"/>
                  <a:gd name="T3" fmla="*/ 95 h 263"/>
                  <a:gd name="T4" fmla="*/ 66 w 140"/>
                  <a:gd name="T5" fmla="*/ 263 h 263"/>
                  <a:gd name="T6" fmla="*/ 3 w 140"/>
                  <a:gd name="T7" fmla="*/ 92 h 263"/>
                  <a:gd name="T8" fmla="*/ 0 w 140"/>
                  <a:gd name="T9" fmla="*/ 71 h 263"/>
                  <a:gd name="T10" fmla="*/ 70 w 140"/>
                  <a:gd name="T11" fmla="*/ 0 h 263"/>
                  <a:gd name="T12" fmla="*/ 140 w 140"/>
                  <a:gd name="T13" fmla="*/ 71 h 2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40" h="263">
                    <a:moveTo>
                      <a:pt x="140" y="71"/>
                    </a:moveTo>
                    <a:cubicBezTo>
                      <a:pt x="140" y="79"/>
                      <a:pt x="138" y="87"/>
                      <a:pt x="136" y="95"/>
                    </a:cubicBezTo>
                    <a:cubicBezTo>
                      <a:pt x="126" y="122"/>
                      <a:pt x="66" y="263"/>
                      <a:pt x="66" y="263"/>
                    </a:cubicBezTo>
                    <a:cubicBezTo>
                      <a:pt x="66" y="263"/>
                      <a:pt x="8" y="110"/>
                      <a:pt x="3" y="92"/>
                    </a:cubicBezTo>
                    <a:cubicBezTo>
                      <a:pt x="1" y="85"/>
                      <a:pt x="0" y="78"/>
                      <a:pt x="0" y="71"/>
                    </a:cubicBezTo>
                    <a:cubicBezTo>
                      <a:pt x="0" y="32"/>
                      <a:pt x="31" y="0"/>
                      <a:pt x="70" y="0"/>
                    </a:cubicBezTo>
                    <a:cubicBezTo>
                      <a:pt x="109" y="0"/>
                      <a:pt x="140" y="32"/>
                      <a:pt x="140" y="71"/>
                    </a:cubicBezTo>
                    <a:close/>
                  </a:path>
                </a:pathLst>
              </a:custGeom>
              <a:solidFill>
                <a:srgbClr val="007D9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321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</a:endParaRPr>
              </a:p>
            </p:txBody>
          </p:sp>
          <p:sp>
            <p:nvSpPr>
              <p:cNvPr id="100" name="Oval 12"/>
              <p:cNvSpPr>
                <a:spLocks noChangeArrowheads="1"/>
              </p:cNvSpPr>
              <p:nvPr/>
            </p:nvSpPr>
            <p:spPr bwMode="auto">
              <a:xfrm>
                <a:off x="1519011" y="1323068"/>
                <a:ext cx="261937" cy="268288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321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</a:endParaRPr>
              </a:p>
            </p:txBody>
          </p:sp>
        </p:grpSp>
        <p:grpSp>
          <p:nvGrpSpPr>
            <p:cNvPr id="96" name="Group 95"/>
            <p:cNvGrpSpPr/>
            <p:nvPr userDrawn="1"/>
          </p:nvGrpSpPr>
          <p:grpSpPr>
            <a:xfrm>
              <a:off x="6857005" y="3004321"/>
              <a:ext cx="187035" cy="360245"/>
              <a:chOff x="1387249" y="1191305"/>
              <a:chExt cx="525462" cy="990600"/>
            </a:xfrm>
          </p:grpSpPr>
          <p:sp>
            <p:nvSpPr>
              <p:cNvPr id="97" name="Freeform 11"/>
              <p:cNvSpPr>
                <a:spLocks/>
              </p:cNvSpPr>
              <p:nvPr/>
            </p:nvSpPr>
            <p:spPr bwMode="auto">
              <a:xfrm>
                <a:off x="1387249" y="1191305"/>
                <a:ext cx="525462" cy="990600"/>
              </a:xfrm>
              <a:custGeom>
                <a:avLst/>
                <a:gdLst>
                  <a:gd name="T0" fmla="*/ 140 w 140"/>
                  <a:gd name="T1" fmla="*/ 71 h 263"/>
                  <a:gd name="T2" fmla="*/ 136 w 140"/>
                  <a:gd name="T3" fmla="*/ 95 h 263"/>
                  <a:gd name="T4" fmla="*/ 66 w 140"/>
                  <a:gd name="T5" fmla="*/ 263 h 263"/>
                  <a:gd name="T6" fmla="*/ 3 w 140"/>
                  <a:gd name="T7" fmla="*/ 92 h 263"/>
                  <a:gd name="T8" fmla="*/ 0 w 140"/>
                  <a:gd name="T9" fmla="*/ 71 h 263"/>
                  <a:gd name="T10" fmla="*/ 70 w 140"/>
                  <a:gd name="T11" fmla="*/ 0 h 263"/>
                  <a:gd name="T12" fmla="*/ 140 w 140"/>
                  <a:gd name="T13" fmla="*/ 71 h 2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40" h="263">
                    <a:moveTo>
                      <a:pt x="140" y="71"/>
                    </a:moveTo>
                    <a:cubicBezTo>
                      <a:pt x="140" y="79"/>
                      <a:pt x="138" y="87"/>
                      <a:pt x="136" y="95"/>
                    </a:cubicBezTo>
                    <a:cubicBezTo>
                      <a:pt x="126" y="122"/>
                      <a:pt x="66" y="263"/>
                      <a:pt x="66" y="263"/>
                    </a:cubicBezTo>
                    <a:cubicBezTo>
                      <a:pt x="66" y="263"/>
                      <a:pt x="8" y="110"/>
                      <a:pt x="3" y="92"/>
                    </a:cubicBezTo>
                    <a:cubicBezTo>
                      <a:pt x="1" y="85"/>
                      <a:pt x="0" y="78"/>
                      <a:pt x="0" y="71"/>
                    </a:cubicBezTo>
                    <a:cubicBezTo>
                      <a:pt x="0" y="32"/>
                      <a:pt x="31" y="0"/>
                      <a:pt x="70" y="0"/>
                    </a:cubicBezTo>
                    <a:cubicBezTo>
                      <a:pt x="109" y="0"/>
                      <a:pt x="140" y="32"/>
                      <a:pt x="140" y="71"/>
                    </a:cubicBezTo>
                    <a:close/>
                  </a:path>
                </a:pathLst>
              </a:custGeom>
              <a:solidFill>
                <a:srgbClr val="087058">
                  <a:lumMod val="75000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321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</a:endParaRPr>
              </a:p>
            </p:txBody>
          </p:sp>
          <p:sp>
            <p:nvSpPr>
              <p:cNvPr id="98" name="Oval 12"/>
              <p:cNvSpPr>
                <a:spLocks noChangeArrowheads="1"/>
              </p:cNvSpPr>
              <p:nvPr/>
            </p:nvSpPr>
            <p:spPr bwMode="auto">
              <a:xfrm>
                <a:off x="1519011" y="1323068"/>
                <a:ext cx="261937" cy="268288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321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</a:endParaRPr>
              </a:p>
            </p:txBody>
          </p:sp>
        </p:grpSp>
      </p:grpSp>
      <p:sp>
        <p:nvSpPr>
          <p:cNvPr id="135" name="TextBox 134"/>
          <p:cNvSpPr txBox="1"/>
          <p:nvPr userDrawn="1"/>
        </p:nvSpPr>
        <p:spPr>
          <a:xfrm>
            <a:off x="3897254" y="4596824"/>
            <a:ext cx="1172529" cy="210965"/>
          </a:xfrm>
          <a:prstGeom prst="rect">
            <a:avLst/>
          </a:prstGeom>
        </p:spPr>
        <p:txBody>
          <a:bodyPr vert="horz" wrap="none" lIns="76065" tIns="38032" rIns="76065" bIns="38032" rtlCol="0" anchor="ctr">
            <a:noAutofit/>
          </a:bodyPr>
          <a:lstStyle/>
          <a:p>
            <a:pPr algn="l"/>
            <a:r>
              <a:rPr lang="en-IN" sz="1331" b="0" i="0" dirty="0">
                <a:solidFill>
                  <a:srgbClr val="1B417B"/>
                </a:solidFill>
                <a:latin typeface="Avenir Roman" panose="020B0503020203020204"/>
                <a:ea typeface="Lato" charset="0"/>
                <a:cs typeface="Lato" charset="0"/>
              </a:rPr>
              <a:t>Contact :</a:t>
            </a:r>
          </a:p>
        </p:txBody>
      </p:sp>
      <p:cxnSp>
        <p:nvCxnSpPr>
          <p:cNvPr id="136" name="Straight Connector 135"/>
          <p:cNvCxnSpPr/>
          <p:nvPr userDrawn="1"/>
        </p:nvCxnSpPr>
        <p:spPr>
          <a:xfrm>
            <a:off x="3897254" y="5302574"/>
            <a:ext cx="2739364" cy="0"/>
          </a:xfrm>
          <a:prstGeom prst="line">
            <a:avLst/>
          </a:prstGeom>
          <a:ln w="12700">
            <a:solidFill>
              <a:srgbClr val="1B417B"/>
            </a:solidFill>
            <a:prstDash val="soli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37" name="Text Placeholder 23"/>
          <p:cNvSpPr>
            <a:spLocks noGrp="1"/>
          </p:cNvSpPr>
          <p:nvPr>
            <p:ph type="body" sz="quarter" idx="13"/>
          </p:nvPr>
        </p:nvSpPr>
        <p:spPr>
          <a:xfrm>
            <a:off x="3897254" y="4899493"/>
            <a:ext cx="2739364" cy="33932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99" b="1" i="0">
                <a:solidFill>
                  <a:srgbClr val="1B417B"/>
                </a:solidFill>
                <a:latin typeface="Avenir Roman" panose="020B0503020203020204"/>
                <a:ea typeface="Avenir Roman" panose="020B0503020203020204"/>
                <a:cs typeface="Avenir Roman" panose="020B0503020203020204"/>
              </a:defRPr>
            </a:lvl1pPr>
            <a:lvl2pPr marL="457006" indent="0">
              <a:buNone/>
              <a:defRPr sz="1200"/>
            </a:lvl2pPr>
            <a:lvl3pPr marL="914012" indent="0">
              <a:buNone/>
              <a:defRPr sz="1050"/>
            </a:lvl3pPr>
            <a:lvl4pPr marL="1371018" indent="0">
              <a:buNone/>
              <a:defRPr sz="900"/>
            </a:lvl4pPr>
            <a:lvl5pPr marL="1828023" indent="0">
              <a:buNone/>
              <a:defRPr sz="90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38" name="Text Placeholder 27"/>
          <p:cNvSpPr>
            <a:spLocks noGrp="1"/>
          </p:cNvSpPr>
          <p:nvPr>
            <p:ph type="body" sz="quarter" idx="15" hasCustomPrompt="1"/>
          </p:nvPr>
        </p:nvSpPr>
        <p:spPr>
          <a:xfrm>
            <a:off x="3897696" y="5414817"/>
            <a:ext cx="2738922" cy="741760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spcAft>
                <a:spcPts val="1349"/>
              </a:spcAft>
              <a:buNone/>
              <a:defRPr sz="1349" baseline="0">
                <a:solidFill>
                  <a:srgbClr val="1B417B"/>
                </a:solidFill>
                <a:latin typeface="Avenir Roman" panose="020B0503020203020204"/>
              </a:defRPr>
            </a:lvl1pPr>
            <a:lvl2pPr marL="457006" indent="0">
              <a:buNone/>
              <a:defRPr sz="1349">
                <a:solidFill>
                  <a:schemeClr val="bg1"/>
                </a:solidFill>
              </a:defRPr>
            </a:lvl2pPr>
            <a:lvl3pPr marL="914012" indent="0">
              <a:buNone/>
              <a:defRPr sz="1200">
                <a:solidFill>
                  <a:schemeClr val="bg1"/>
                </a:solidFill>
              </a:defRPr>
            </a:lvl3pPr>
            <a:lvl4pPr marL="1371018" indent="0">
              <a:buNone/>
              <a:defRPr sz="1050">
                <a:solidFill>
                  <a:schemeClr val="bg1"/>
                </a:solidFill>
              </a:defRPr>
            </a:lvl4pPr>
            <a:lvl5pPr marL="1828023" indent="0">
              <a:buNone/>
              <a:defRPr sz="105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Designation, </a:t>
            </a:r>
            <a:br>
              <a:rPr lang="en-US" dirty="0"/>
            </a:br>
            <a:r>
              <a:rPr lang="en-US" dirty="0"/>
              <a:t>Email address</a:t>
            </a: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CDC3078E-371C-467F-942C-4E9DD1A92AD3}"/>
              </a:ext>
            </a:extLst>
          </p:cNvPr>
          <p:cNvSpPr txBox="1"/>
          <p:nvPr userDrawn="1"/>
        </p:nvSpPr>
        <p:spPr>
          <a:xfrm>
            <a:off x="7775369" y="230787"/>
            <a:ext cx="2009197" cy="10284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450"/>
              </a:spcAft>
            </a:pPr>
            <a:r>
              <a:rPr lang="en-IN" sz="1050" b="1" i="0" dirty="0">
                <a:solidFill>
                  <a:schemeClr val="bg1"/>
                </a:solidFill>
                <a:latin typeface="Arial" panose="020B0604020202020204" pitchFamily="34" charset="0"/>
                <a:ea typeface="Lato" charset="0"/>
                <a:cs typeface="Arial" panose="020B0604020202020204" pitchFamily="34" charset="0"/>
              </a:rPr>
              <a:t>Infogain Corporation, HQ</a:t>
            </a:r>
          </a:p>
          <a:p>
            <a:pPr algn="l">
              <a:spcAft>
                <a:spcPts val="450"/>
              </a:spcAft>
            </a:pPr>
            <a:r>
              <a:rPr lang="en-US" sz="1050" b="0" i="0" dirty="0">
                <a:solidFill>
                  <a:schemeClr val="bg1"/>
                </a:solidFill>
                <a:latin typeface="Arial" panose="020B0604020202020204" pitchFamily="34" charset="0"/>
                <a:ea typeface="Lato" charset="0"/>
                <a:cs typeface="Arial" panose="020B0604020202020204" pitchFamily="34" charset="0"/>
              </a:rPr>
              <a:t>485 Alberto Way</a:t>
            </a:r>
            <a:br>
              <a:rPr lang="en-US" sz="1050" b="0" i="0" dirty="0">
                <a:solidFill>
                  <a:schemeClr val="bg1"/>
                </a:solidFill>
                <a:latin typeface="Arial" panose="020B0604020202020204" pitchFamily="34" charset="0"/>
                <a:ea typeface="Lato" charset="0"/>
                <a:cs typeface="Arial" panose="020B0604020202020204" pitchFamily="34" charset="0"/>
              </a:rPr>
            </a:br>
            <a:r>
              <a:rPr lang="en-US" sz="1050" b="0" i="0" dirty="0">
                <a:solidFill>
                  <a:schemeClr val="bg1"/>
                </a:solidFill>
                <a:latin typeface="Arial" panose="020B0604020202020204" pitchFamily="34" charset="0"/>
                <a:ea typeface="Lato" charset="0"/>
                <a:cs typeface="Arial" panose="020B0604020202020204" pitchFamily="34" charset="0"/>
              </a:rPr>
              <a:t>Suite 100 </a:t>
            </a:r>
            <a:br>
              <a:rPr lang="en-US" sz="1050" b="0" i="0" dirty="0">
                <a:solidFill>
                  <a:schemeClr val="bg1"/>
                </a:solidFill>
                <a:latin typeface="Arial" panose="020B0604020202020204" pitchFamily="34" charset="0"/>
                <a:ea typeface="Lato" charset="0"/>
                <a:cs typeface="Arial" panose="020B0604020202020204" pitchFamily="34" charset="0"/>
              </a:rPr>
            </a:br>
            <a:r>
              <a:rPr lang="en-US" sz="1050" b="0" i="0" dirty="0">
                <a:solidFill>
                  <a:schemeClr val="bg1"/>
                </a:solidFill>
                <a:latin typeface="Arial" panose="020B0604020202020204" pitchFamily="34" charset="0"/>
                <a:ea typeface="Lato" charset="0"/>
                <a:cs typeface="Arial" panose="020B0604020202020204" pitchFamily="34" charset="0"/>
              </a:rPr>
              <a:t>Los Gatos, CA 95032</a:t>
            </a:r>
          </a:p>
          <a:p>
            <a:pPr algn="l">
              <a:spcAft>
                <a:spcPts val="450"/>
              </a:spcAft>
            </a:pPr>
            <a:r>
              <a:rPr lang="en-US" sz="1050" b="0" i="0" dirty="0">
                <a:solidFill>
                  <a:schemeClr val="bg1"/>
                </a:solidFill>
                <a:latin typeface="Arial" panose="020B0604020202020204" pitchFamily="34" charset="0"/>
                <a:ea typeface="Lato" charset="0"/>
                <a:cs typeface="Arial" panose="020B0604020202020204" pitchFamily="34" charset="0"/>
              </a:rPr>
              <a:t>Phone: 408-355-6000</a:t>
            </a:r>
            <a:endParaRPr lang="en-IN" sz="1050" b="0" i="0" dirty="0">
              <a:solidFill>
                <a:schemeClr val="bg1"/>
              </a:solidFill>
              <a:latin typeface="Arial" panose="020B0604020202020204" pitchFamily="34" charset="0"/>
              <a:ea typeface="Lato" charset="0"/>
              <a:cs typeface="Arial" panose="020B0604020202020204" pitchFamily="34" charset="0"/>
            </a:endParaRP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5BA7AC45-4205-446B-BEB3-2F9936435982}"/>
              </a:ext>
            </a:extLst>
          </p:cNvPr>
          <p:cNvSpPr txBox="1"/>
          <p:nvPr userDrawn="1"/>
        </p:nvSpPr>
        <p:spPr>
          <a:xfrm>
            <a:off x="7775371" y="2574769"/>
            <a:ext cx="2009758" cy="10284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450"/>
              </a:spcAft>
            </a:pPr>
            <a:r>
              <a:rPr lang="en-US" sz="1050" b="1" i="0" kern="120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Lato" charset="0"/>
                <a:cs typeface="Arial" panose="020B0604020202020204" pitchFamily="34" charset="0"/>
              </a:rPr>
              <a:t>Austin</a:t>
            </a:r>
            <a:endParaRPr lang="en-IN" sz="1050" b="1" i="0" dirty="0">
              <a:solidFill>
                <a:schemeClr val="bg1"/>
              </a:solidFill>
              <a:latin typeface="Arial" panose="020B0604020202020204" pitchFamily="34" charset="0"/>
              <a:ea typeface="Lato" charset="0"/>
              <a:cs typeface="Arial" panose="020B0604020202020204" pitchFamily="34" charset="0"/>
            </a:endParaRPr>
          </a:p>
          <a:p>
            <a:pPr>
              <a:spcAft>
                <a:spcPts val="450"/>
              </a:spcAft>
            </a:pPr>
            <a:r>
              <a:rPr lang="en-US" sz="1050" b="0" i="0" dirty="0">
                <a:solidFill>
                  <a:schemeClr val="bg1"/>
                </a:solidFill>
                <a:latin typeface="Arial" panose="020B0604020202020204" pitchFamily="34" charset="0"/>
                <a:ea typeface="Lato" charset="0"/>
                <a:cs typeface="Arial" panose="020B0604020202020204" pitchFamily="34" charset="0"/>
              </a:rPr>
              <a:t>3700 W. Parmer Lane</a:t>
            </a:r>
            <a:br>
              <a:rPr lang="en-US" sz="1050" b="0" i="0" dirty="0">
                <a:solidFill>
                  <a:schemeClr val="bg1"/>
                </a:solidFill>
                <a:latin typeface="Arial" panose="020B0604020202020204" pitchFamily="34" charset="0"/>
                <a:ea typeface="Lato" charset="0"/>
                <a:cs typeface="Arial" panose="020B0604020202020204" pitchFamily="34" charset="0"/>
              </a:rPr>
            </a:br>
            <a:r>
              <a:rPr lang="en-US" sz="1050" b="0" i="0" dirty="0">
                <a:solidFill>
                  <a:schemeClr val="bg1"/>
                </a:solidFill>
                <a:latin typeface="Arial" panose="020B0604020202020204" pitchFamily="34" charset="0"/>
                <a:ea typeface="Lato" charset="0"/>
                <a:cs typeface="Arial" panose="020B0604020202020204" pitchFamily="34" charset="0"/>
              </a:rPr>
              <a:t>Suite 210</a:t>
            </a:r>
            <a:br>
              <a:rPr lang="en-US" sz="1050" b="0" i="0" dirty="0">
                <a:solidFill>
                  <a:schemeClr val="bg1"/>
                </a:solidFill>
                <a:latin typeface="Arial" panose="020B0604020202020204" pitchFamily="34" charset="0"/>
                <a:ea typeface="Lato" charset="0"/>
                <a:cs typeface="Arial" panose="020B0604020202020204" pitchFamily="34" charset="0"/>
              </a:rPr>
            </a:br>
            <a:r>
              <a:rPr lang="en-US" sz="1050" b="0" i="0" dirty="0">
                <a:solidFill>
                  <a:schemeClr val="bg1"/>
                </a:solidFill>
                <a:latin typeface="Arial" panose="020B0604020202020204" pitchFamily="34" charset="0"/>
                <a:ea typeface="Lato" charset="0"/>
                <a:cs typeface="Arial" panose="020B0604020202020204" pitchFamily="34" charset="0"/>
              </a:rPr>
              <a:t>Austin, TX 78727 </a:t>
            </a:r>
          </a:p>
          <a:p>
            <a:pPr>
              <a:spcAft>
                <a:spcPts val="450"/>
              </a:spcAft>
            </a:pPr>
            <a:r>
              <a:rPr lang="en-US" sz="1050" b="0" i="0" dirty="0">
                <a:solidFill>
                  <a:schemeClr val="bg1"/>
                </a:solidFill>
                <a:latin typeface="Arial" panose="020B0604020202020204" pitchFamily="34" charset="0"/>
                <a:ea typeface="Lato" charset="0"/>
                <a:cs typeface="Arial" panose="020B0604020202020204" pitchFamily="34" charset="0"/>
              </a:rPr>
              <a:t>Phone: 512-212-4070</a:t>
            </a:r>
            <a:endParaRPr lang="en-IN" sz="1050" b="0" i="0" dirty="0">
              <a:solidFill>
                <a:schemeClr val="bg1"/>
              </a:solidFill>
              <a:latin typeface="Arial" panose="020B0604020202020204" pitchFamily="34" charset="0"/>
              <a:ea typeface="Lato" charset="0"/>
              <a:cs typeface="Arial" panose="020B0604020202020204" pitchFamily="34" charset="0"/>
            </a:endParaRP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435F26BD-3F8A-469A-9308-E3E222984587}"/>
              </a:ext>
            </a:extLst>
          </p:cNvPr>
          <p:cNvSpPr txBox="1"/>
          <p:nvPr userDrawn="1"/>
        </p:nvSpPr>
        <p:spPr>
          <a:xfrm>
            <a:off x="9921983" y="230787"/>
            <a:ext cx="2009197" cy="10284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450"/>
              </a:spcAft>
            </a:pPr>
            <a:r>
              <a:rPr lang="en-IN" sz="1050" b="1" i="0" dirty="0">
                <a:solidFill>
                  <a:schemeClr val="bg1"/>
                </a:solidFill>
                <a:latin typeface="Arial" panose="020B0604020202020204" pitchFamily="34" charset="0"/>
                <a:ea typeface="Lato" charset="0"/>
                <a:cs typeface="Arial" panose="020B0604020202020204" pitchFamily="34" charset="0"/>
              </a:rPr>
              <a:t>Noida</a:t>
            </a:r>
          </a:p>
          <a:p>
            <a:pPr>
              <a:spcAft>
                <a:spcPts val="450"/>
              </a:spcAft>
            </a:pPr>
            <a:r>
              <a:rPr lang="pt-BR" sz="1050" b="0" i="0" dirty="0">
                <a:solidFill>
                  <a:schemeClr val="bg1"/>
                </a:solidFill>
                <a:latin typeface="Arial" panose="020B0604020202020204" pitchFamily="34" charset="0"/>
                <a:ea typeface="Lato" charset="0"/>
                <a:cs typeface="Arial" panose="020B0604020202020204" pitchFamily="34" charset="0"/>
              </a:rPr>
              <a:t>A-16 &amp; 21, Sector 60</a:t>
            </a:r>
            <a:br>
              <a:rPr lang="pt-BR" sz="1050" b="0" i="0" dirty="0">
                <a:solidFill>
                  <a:schemeClr val="bg1"/>
                </a:solidFill>
                <a:latin typeface="Arial" panose="020B0604020202020204" pitchFamily="34" charset="0"/>
                <a:ea typeface="Lato" charset="0"/>
                <a:cs typeface="Arial" panose="020B0604020202020204" pitchFamily="34" charset="0"/>
              </a:rPr>
            </a:br>
            <a:r>
              <a:rPr lang="pt-BR" sz="1050" b="0" i="0" dirty="0">
                <a:solidFill>
                  <a:schemeClr val="bg1"/>
                </a:solidFill>
                <a:latin typeface="Arial" panose="020B0604020202020204" pitchFamily="34" charset="0"/>
                <a:ea typeface="Lato" charset="0"/>
                <a:cs typeface="Arial" panose="020B0604020202020204" pitchFamily="34" charset="0"/>
              </a:rPr>
              <a:t>Gautam Budh Nagar </a:t>
            </a:r>
            <a:br>
              <a:rPr lang="pt-BR" sz="1050" b="0" i="0" dirty="0">
                <a:solidFill>
                  <a:schemeClr val="bg1"/>
                </a:solidFill>
                <a:latin typeface="Arial" panose="020B0604020202020204" pitchFamily="34" charset="0"/>
                <a:ea typeface="Lato" charset="0"/>
                <a:cs typeface="Arial" panose="020B0604020202020204" pitchFamily="34" charset="0"/>
              </a:rPr>
            </a:br>
            <a:r>
              <a:rPr lang="pt-BR" sz="1050" b="0" i="0" dirty="0">
                <a:solidFill>
                  <a:schemeClr val="bg1"/>
                </a:solidFill>
                <a:latin typeface="Arial" panose="020B0604020202020204" pitchFamily="34" charset="0"/>
                <a:ea typeface="Lato" charset="0"/>
                <a:cs typeface="Arial" panose="020B0604020202020204" pitchFamily="34" charset="0"/>
              </a:rPr>
              <a:t>Noida – 201 301, India </a:t>
            </a:r>
          </a:p>
          <a:p>
            <a:pPr>
              <a:spcAft>
                <a:spcPts val="450"/>
              </a:spcAft>
            </a:pPr>
            <a:r>
              <a:rPr lang="pt-BR" sz="1050" b="0" i="0" dirty="0">
                <a:solidFill>
                  <a:schemeClr val="bg1"/>
                </a:solidFill>
                <a:latin typeface="Arial" panose="020B0604020202020204" pitchFamily="34" charset="0"/>
                <a:ea typeface="Lato" charset="0"/>
                <a:cs typeface="Arial" panose="020B0604020202020204" pitchFamily="34" charset="0"/>
              </a:rPr>
              <a:t>Phone: +91 12 0244 5144</a:t>
            </a: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847B622B-7509-4408-856F-6F8EA808FDDD}"/>
              </a:ext>
            </a:extLst>
          </p:cNvPr>
          <p:cNvSpPr txBox="1"/>
          <p:nvPr userDrawn="1"/>
        </p:nvSpPr>
        <p:spPr>
          <a:xfrm>
            <a:off x="9909581" y="1294011"/>
            <a:ext cx="2009197" cy="10284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450"/>
              </a:spcAft>
            </a:pPr>
            <a:r>
              <a:rPr lang="en-IN" sz="1050" b="1" i="0" dirty="0">
                <a:solidFill>
                  <a:schemeClr val="bg1"/>
                </a:solidFill>
                <a:latin typeface="Arial" panose="020B0604020202020204" pitchFamily="34" charset="0"/>
                <a:ea typeface="Lato" charset="0"/>
                <a:cs typeface="Arial" panose="020B0604020202020204" pitchFamily="34" charset="0"/>
              </a:rPr>
              <a:t>Mumbai</a:t>
            </a:r>
          </a:p>
          <a:p>
            <a:pPr>
              <a:spcAft>
                <a:spcPts val="450"/>
              </a:spcAft>
            </a:pPr>
            <a:r>
              <a:rPr lang="en-US" sz="1050" b="0" i="0" dirty="0">
                <a:solidFill>
                  <a:schemeClr val="bg1"/>
                </a:solidFill>
                <a:latin typeface="Arial" panose="020B0604020202020204" pitchFamily="34" charset="0"/>
                <a:ea typeface="Lato" charset="0"/>
                <a:cs typeface="Arial" panose="020B0604020202020204" pitchFamily="34" charset="0"/>
              </a:rPr>
              <a:t>Unit </a:t>
            </a:r>
            <a:r>
              <a:rPr lang="en-US" sz="1050" b="0" i="0" baseline="0" dirty="0">
                <a:solidFill>
                  <a:schemeClr val="bg1"/>
                </a:solidFill>
                <a:latin typeface="Arial" panose="020B0604020202020204" pitchFamily="34" charset="0"/>
                <a:ea typeface="Lato" charset="0"/>
                <a:cs typeface="Arial" panose="020B0604020202020204" pitchFamily="34" charset="0"/>
              </a:rPr>
              <a:t>74, 2</a:t>
            </a:r>
            <a:r>
              <a:rPr lang="en-US" sz="1050" b="0" i="0" baseline="30000" dirty="0">
                <a:solidFill>
                  <a:schemeClr val="bg1"/>
                </a:solidFill>
                <a:latin typeface="Arial" panose="020B0604020202020204" pitchFamily="34" charset="0"/>
                <a:ea typeface="Lato" charset="0"/>
                <a:cs typeface="Arial" panose="020B0604020202020204" pitchFamily="34" charset="0"/>
              </a:rPr>
              <a:t>nd</a:t>
            </a:r>
            <a:r>
              <a:rPr lang="en-US" sz="1050" b="0" i="0" baseline="0" dirty="0">
                <a:solidFill>
                  <a:schemeClr val="bg1"/>
                </a:solidFill>
                <a:latin typeface="Arial" panose="020B0604020202020204" pitchFamily="34" charset="0"/>
                <a:ea typeface="Lato" charset="0"/>
                <a:cs typeface="Arial" panose="020B0604020202020204" pitchFamily="34" charset="0"/>
              </a:rPr>
              <a:t> Floor, SDF 3</a:t>
            </a:r>
            <a:br>
              <a:rPr lang="en-US" sz="1050" b="0" i="0" baseline="0" dirty="0">
                <a:solidFill>
                  <a:schemeClr val="bg1"/>
                </a:solidFill>
                <a:latin typeface="Arial" panose="020B0604020202020204" pitchFamily="34" charset="0"/>
                <a:ea typeface="Lato" charset="0"/>
                <a:cs typeface="Arial" panose="020B0604020202020204" pitchFamily="34" charset="0"/>
              </a:rPr>
            </a:br>
            <a:r>
              <a:rPr lang="en-US" sz="1050" b="0" i="0" baseline="0" dirty="0">
                <a:solidFill>
                  <a:schemeClr val="bg1"/>
                </a:solidFill>
                <a:latin typeface="Arial" panose="020B0604020202020204" pitchFamily="34" charset="0"/>
                <a:ea typeface="Lato" charset="0"/>
                <a:cs typeface="Arial" panose="020B0604020202020204" pitchFamily="34" charset="0"/>
              </a:rPr>
              <a:t>SEEPZ, Andheri East</a:t>
            </a:r>
            <a:br>
              <a:rPr lang="en-US" sz="1050" b="0" i="0" baseline="0" dirty="0">
                <a:solidFill>
                  <a:schemeClr val="bg1"/>
                </a:solidFill>
                <a:latin typeface="Arial" panose="020B0604020202020204" pitchFamily="34" charset="0"/>
                <a:ea typeface="Lato" charset="0"/>
                <a:cs typeface="Arial" panose="020B0604020202020204" pitchFamily="34" charset="0"/>
              </a:rPr>
            </a:br>
            <a:r>
              <a:rPr lang="en-US" sz="1050" b="0" i="0" baseline="0" dirty="0">
                <a:solidFill>
                  <a:schemeClr val="bg1"/>
                </a:solidFill>
                <a:latin typeface="Arial" panose="020B0604020202020204" pitchFamily="34" charset="0"/>
                <a:ea typeface="Lato" charset="0"/>
                <a:cs typeface="Arial" panose="020B0604020202020204" pitchFamily="34" charset="0"/>
              </a:rPr>
              <a:t>Mumbai – 400 096, India</a:t>
            </a:r>
            <a:endParaRPr lang="en-US" sz="1050" b="0" i="0" dirty="0">
              <a:solidFill>
                <a:schemeClr val="bg1"/>
              </a:solidFill>
              <a:latin typeface="Arial" panose="020B0604020202020204" pitchFamily="34" charset="0"/>
              <a:ea typeface="Lato" charset="0"/>
              <a:cs typeface="Arial" panose="020B0604020202020204" pitchFamily="34" charset="0"/>
            </a:endParaRPr>
          </a:p>
          <a:p>
            <a:pPr>
              <a:spcAft>
                <a:spcPts val="450"/>
              </a:spcAft>
            </a:pPr>
            <a:r>
              <a:rPr lang="en-US" sz="1050" b="0" i="0" dirty="0">
                <a:solidFill>
                  <a:schemeClr val="bg1"/>
                </a:solidFill>
                <a:latin typeface="Arial" panose="020B0604020202020204" pitchFamily="34" charset="0"/>
                <a:ea typeface="Lato" charset="0"/>
                <a:cs typeface="Arial" panose="020B0604020202020204" pitchFamily="34" charset="0"/>
              </a:rPr>
              <a:t>Phone: +91 22 6114 6969</a:t>
            </a:r>
            <a:endParaRPr lang="en-IN" sz="1050" b="0" i="0" dirty="0">
              <a:solidFill>
                <a:schemeClr val="bg1"/>
              </a:solidFill>
              <a:latin typeface="Arial" panose="020B0604020202020204" pitchFamily="34" charset="0"/>
              <a:ea typeface="Lato" charset="0"/>
              <a:cs typeface="Arial" panose="020B0604020202020204" pitchFamily="34" charset="0"/>
            </a:endParaRP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3A883062-239A-49B4-A6CA-6689989AA653}"/>
              </a:ext>
            </a:extLst>
          </p:cNvPr>
          <p:cNvSpPr txBox="1"/>
          <p:nvPr userDrawn="1"/>
        </p:nvSpPr>
        <p:spPr>
          <a:xfrm>
            <a:off x="7775370" y="1402778"/>
            <a:ext cx="2009758" cy="10284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450"/>
              </a:spcAft>
            </a:pPr>
            <a:r>
              <a:rPr lang="en-US" sz="1050" b="1" i="0" kern="120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Lato" charset="0"/>
                <a:cs typeface="Arial" panose="020B0604020202020204" pitchFamily="34" charset="0"/>
              </a:rPr>
              <a:t>Irvine</a:t>
            </a:r>
          </a:p>
          <a:p>
            <a:pPr>
              <a:spcAft>
                <a:spcPts val="450"/>
              </a:spcAft>
            </a:pPr>
            <a:r>
              <a:rPr lang="it-IT" sz="1050" b="0" i="0" dirty="0">
                <a:solidFill>
                  <a:schemeClr val="bg1"/>
                </a:solidFill>
                <a:latin typeface="Arial" panose="020B0604020202020204" pitchFamily="34" charset="0"/>
                <a:ea typeface="Lato" charset="0"/>
                <a:cs typeface="Arial" panose="020B0604020202020204" pitchFamily="34" charset="0"/>
              </a:rPr>
              <a:t>41 Corporate Park</a:t>
            </a:r>
            <a:br>
              <a:rPr lang="it-IT" sz="1050" b="0" i="0" dirty="0">
                <a:solidFill>
                  <a:schemeClr val="bg1"/>
                </a:solidFill>
                <a:latin typeface="Arial" panose="020B0604020202020204" pitchFamily="34" charset="0"/>
                <a:ea typeface="Lato" charset="0"/>
                <a:cs typeface="Arial" panose="020B0604020202020204" pitchFamily="34" charset="0"/>
              </a:rPr>
            </a:br>
            <a:r>
              <a:rPr lang="it-IT" sz="1050" b="0" i="0" dirty="0">
                <a:solidFill>
                  <a:schemeClr val="bg1"/>
                </a:solidFill>
                <a:latin typeface="Arial" panose="020B0604020202020204" pitchFamily="34" charset="0"/>
                <a:ea typeface="Lato" charset="0"/>
                <a:cs typeface="Arial" panose="020B0604020202020204" pitchFamily="34" charset="0"/>
              </a:rPr>
              <a:t>Suite 390</a:t>
            </a:r>
            <a:br>
              <a:rPr lang="it-IT" sz="1050" b="0" i="0" dirty="0">
                <a:solidFill>
                  <a:schemeClr val="bg1"/>
                </a:solidFill>
                <a:latin typeface="Arial" panose="020B0604020202020204" pitchFamily="34" charset="0"/>
                <a:ea typeface="Lato" charset="0"/>
                <a:cs typeface="Arial" panose="020B0604020202020204" pitchFamily="34" charset="0"/>
              </a:rPr>
            </a:br>
            <a:r>
              <a:rPr lang="it-IT" sz="1050" b="0" i="0" dirty="0">
                <a:solidFill>
                  <a:schemeClr val="bg1"/>
                </a:solidFill>
                <a:latin typeface="Arial" panose="020B0604020202020204" pitchFamily="34" charset="0"/>
                <a:ea typeface="Lato" charset="0"/>
                <a:cs typeface="Arial" panose="020B0604020202020204" pitchFamily="34" charset="0"/>
              </a:rPr>
              <a:t>Irvine, CA 92606</a:t>
            </a:r>
          </a:p>
          <a:p>
            <a:pPr>
              <a:spcAft>
                <a:spcPts val="450"/>
              </a:spcAft>
            </a:pPr>
            <a:r>
              <a:rPr lang="it-IT" sz="1050" b="0" i="0" dirty="0">
                <a:solidFill>
                  <a:schemeClr val="bg1"/>
                </a:solidFill>
                <a:latin typeface="Arial" panose="020B0604020202020204" pitchFamily="34" charset="0"/>
                <a:ea typeface="Lato" charset="0"/>
                <a:cs typeface="Arial" panose="020B0604020202020204" pitchFamily="34" charset="0"/>
              </a:rPr>
              <a:t>Phone: 949-223-5100</a:t>
            </a:r>
            <a:endParaRPr lang="en-IN" sz="1050" b="0" i="0" dirty="0">
              <a:solidFill>
                <a:schemeClr val="bg1"/>
              </a:solidFill>
              <a:latin typeface="Arial" panose="020B0604020202020204" pitchFamily="34" charset="0"/>
              <a:ea typeface="Lato" charset="0"/>
              <a:cs typeface="Arial" panose="020B0604020202020204" pitchFamily="34" charset="0"/>
            </a:endParaRPr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45241643-F3C3-43BE-BA3E-238D34AC5C8F}"/>
              </a:ext>
            </a:extLst>
          </p:cNvPr>
          <p:cNvSpPr txBox="1"/>
          <p:nvPr userDrawn="1"/>
        </p:nvSpPr>
        <p:spPr>
          <a:xfrm>
            <a:off x="9879783" y="2357235"/>
            <a:ext cx="2312215" cy="11259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450"/>
              </a:spcAft>
            </a:pPr>
            <a:r>
              <a:rPr lang="en-IN" sz="1050" b="1" i="0" dirty="0">
                <a:solidFill>
                  <a:schemeClr val="bg1"/>
                </a:solidFill>
                <a:latin typeface="Arial" panose="020B0604020202020204" pitchFamily="34" charset="0"/>
                <a:ea typeface="Lato" charset="0"/>
                <a:cs typeface="Arial" panose="020B0604020202020204" pitchFamily="34" charset="0"/>
              </a:rPr>
              <a:t>Pune</a:t>
            </a:r>
            <a:endParaRPr lang="en-US" sz="1050" b="0" i="0" dirty="0">
              <a:solidFill>
                <a:schemeClr val="bg1"/>
              </a:solidFill>
              <a:latin typeface="Arial" panose="020B0604020202020204" pitchFamily="34" charset="0"/>
              <a:ea typeface="Lato" charset="0"/>
              <a:cs typeface="Arial" panose="020B0604020202020204" pitchFamily="34" charset="0"/>
            </a:endParaRPr>
          </a:p>
          <a:p>
            <a:pPr>
              <a:spcAft>
                <a:spcPts val="0"/>
              </a:spcAft>
            </a:pPr>
            <a:r>
              <a:rPr lang="en-US" sz="1050" b="0" i="0" dirty="0">
                <a:solidFill>
                  <a:schemeClr val="bg1"/>
                </a:solidFill>
                <a:latin typeface="Arial" panose="020B0604020202020204" pitchFamily="34" charset="0"/>
                <a:ea typeface="Lato" charset="0"/>
                <a:cs typeface="Arial" panose="020B0604020202020204" pitchFamily="34" charset="0"/>
              </a:rPr>
              <a:t>Building 'B', 6th &amp; 7th Floor</a:t>
            </a:r>
          </a:p>
          <a:p>
            <a:pPr>
              <a:spcAft>
                <a:spcPts val="0"/>
              </a:spcAft>
            </a:pPr>
            <a:r>
              <a:rPr lang="en-US" sz="1050" b="0" i="0" dirty="0">
                <a:solidFill>
                  <a:schemeClr val="bg1"/>
                </a:solidFill>
                <a:latin typeface="Arial" panose="020B0604020202020204" pitchFamily="34" charset="0"/>
                <a:ea typeface="Lato" charset="0"/>
                <a:cs typeface="Arial" panose="020B0604020202020204" pitchFamily="34" charset="0"/>
              </a:rPr>
              <a:t>Pune IT Park, 34 Aundh Road</a:t>
            </a:r>
            <a:br>
              <a:rPr lang="en-US" sz="1050" b="0" i="0" dirty="0">
                <a:solidFill>
                  <a:schemeClr val="bg1"/>
                </a:solidFill>
                <a:latin typeface="Arial" panose="020B0604020202020204" pitchFamily="34" charset="0"/>
                <a:ea typeface="Lato" charset="0"/>
                <a:cs typeface="Arial" panose="020B0604020202020204" pitchFamily="34" charset="0"/>
              </a:rPr>
            </a:br>
            <a:r>
              <a:rPr lang="en-US" sz="1050" b="0" i="0" dirty="0">
                <a:solidFill>
                  <a:schemeClr val="bg1"/>
                </a:solidFill>
                <a:latin typeface="Arial" panose="020B0604020202020204" pitchFamily="34" charset="0"/>
                <a:ea typeface="Lato" charset="0"/>
                <a:cs typeface="Arial" panose="020B0604020202020204" pitchFamily="34" charset="0"/>
              </a:rPr>
              <a:t>Bhau Patil Marg</a:t>
            </a:r>
            <a:br>
              <a:rPr lang="en-US" sz="1050" b="0" i="0" dirty="0">
                <a:solidFill>
                  <a:schemeClr val="bg1"/>
                </a:solidFill>
                <a:latin typeface="Arial" panose="020B0604020202020204" pitchFamily="34" charset="0"/>
                <a:ea typeface="Lato" charset="0"/>
                <a:cs typeface="Arial" panose="020B0604020202020204" pitchFamily="34" charset="0"/>
              </a:rPr>
            </a:br>
            <a:r>
              <a:rPr lang="en-US" sz="1050" b="0" i="0" dirty="0">
                <a:solidFill>
                  <a:schemeClr val="bg1"/>
                </a:solidFill>
                <a:latin typeface="Arial" panose="020B0604020202020204" pitchFamily="34" charset="0"/>
                <a:ea typeface="Lato" charset="0"/>
                <a:cs typeface="Arial" panose="020B0604020202020204" pitchFamily="34" charset="0"/>
              </a:rPr>
              <a:t>Pune - 411 020,</a:t>
            </a:r>
            <a:r>
              <a:rPr lang="en-US" sz="1050" b="0" i="0" baseline="0" dirty="0">
                <a:solidFill>
                  <a:schemeClr val="bg1"/>
                </a:solidFill>
                <a:latin typeface="Arial" panose="020B0604020202020204" pitchFamily="34" charset="0"/>
                <a:ea typeface="Lato" charset="0"/>
                <a:cs typeface="Arial" panose="020B0604020202020204" pitchFamily="34" charset="0"/>
              </a:rPr>
              <a:t> India</a:t>
            </a:r>
            <a:endParaRPr lang="en-US" sz="1050" b="0" i="0" dirty="0">
              <a:solidFill>
                <a:schemeClr val="bg1"/>
              </a:solidFill>
              <a:latin typeface="Arial" panose="020B0604020202020204" pitchFamily="34" charset="0"/>
              <a:ea typeface="Lato" charset="0"/>
              <a:cs typeface="Arial" panose="020B0604020202020204" pitchFamily="34" charset="0"/>
            </a:endParaRPr>
          </a:p>
          <a:p>
            <a:pPr>
              <a:spcAft>
                <a:spcPts val="450"/>
              </a:spcAft>
            </a:pPr>
            <a:r>
              <a:rPr lang="en-US" sz="1050" b="0" i="0" dirty="0">
                <a:solidFill>
                  <a:schemeClr val="bg1"/>
                </a:solidFill>
                <a:latin typeface="Arial" panose="020B0604020202020204" pitchFamily="34" charset="0"/>
                <a:ea typeface="Lato" charset="0"/>
                <a:cs typeface="Arial" panose="020B0604020202020204" pitchFamily="34" charset="0"/>
              </a:rPr>
              <a:t>Phone: +91 20 4110 4560</a:t>
            </a:r>
            <a:endParaRPr lang="en-IN" sz="1050" b="0" i="0" dirty="0">
              <a:solidFill>
                <a:schemeClr val="bg1"/>
              </a:solidFill>
              <a:latin typeface="Arial" panose="020B0604020202020204" pitchFamily="34" charset="0"/>
              <a:ea typeface="Lato" charset="0"/>
              <a:cs typeface="Arial" panose="020B0604020202020204" pitchFamily="34" charset="0"/>
            </a:endParaRPr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56F2AAFB-E962-4883-AADE-A16DDCBA593D}"/>
              </a:ext>
            </a:extLst>
          </p:cNvPr>
          <p:cNvSpPr txBox="1"/>
          <p:nvPr userDrawn="1"/>
        </p:nvSpPr>
        <p:spPr>
          <a:xfrm>
            <a:off x="7775369" y="4693048"/>
            <a:ext cx="2009757" cy="8027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450"/>
              </a:spcAft>
            </a:pPr>
            <a:r>
              <a:rPr lang="en-US" sz="1050" b="1" i="0" kern="120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Lato" charset="0"/>
                <a:cs typeface="Arial" panose="020B0604020202020204" pitchFamily="34" charset="0"/>
              </a:rPr>
              <a:t>Dallas</a:t>
            </a:r>
            <a:endParaRPr lang="pt-BR" sz="1050" b="1" i="0" dirty="0">
              <a:solidFill>
                <a:schemeClr val="bg1"/>
              </a:solidFill>
              <a:latin typeface="Arial" panose="020B0604020202020204" pitchFamily="34" charset="0"/>
              <a:ea typeface="Lato" charset="0"/>
              <a:cs typeface="Arial" panose="020B0604020202020204" pitchFamily="34" charset="0"/>
            </a:endParaRPr>
          </a:p>
          <a:p>
            <a:pPr>
              <a:spcAft>
                <a:spcPts val="450"/>
              </a:spcAft>
            </a:pPr>
            <a:r>
              <a:rPr lang="en-IN" sz="1050" b="0" i="0" dirty="0">
                <a:solidFill>
                  <a:schemeClr val="bg1"/>
                </a:solidFill>
                <a:latin typeface="Arial" panose="020B0604020202020204" pitchFamily="34" charset="0"/>
                <a:ea typeface="Lato" charset="0"/>
                <a:cs typeface="Arial" panose="020B0604020202020204" pitchFamily="34" charset="0"/>
              </a:rPr>
              <a:t>5550 Granite Parkway</a:t>
            </a:r>
            <a:br>
              <a:rPr lang="en-IN" sz="1050" b="0" i="0" dirty="0">
                <a:solidFill>
                  <a:schemeClr val="bg1"/>
                </a:solidFill>
                <a:latin typeface="Arial" panose="020B0604020202020204" pitchFamily="34" charset="0"/>
                <a:ea typeface="Lato" charset="0"/>
                <a:cs typeface="Arial" panose="020B0604020202020204" pitchFamily="34" charset="0"/>
              </a:rPr>
            </a:br>
            <a:r>
              <a:rPr lang="en-IN" sz="1050" b="0" i="0" dirty="0">
                <a:solidFill>
                  <a:schemeClr val="bg1"/>
                </a:solidFill>
                <a:latin typeface="Arial" panose="020B0604020202020204" pitchFamily="34" charset="0"/>
                <a:ea typeface="Lato" charset="0"/>
                <a:cs typeface="Arial" panose="020B0604020202020204" pitchFamily="34" charset="0"/>
              </a:rPr>
              <a:t>Suite 100</a:t>
            </a:r>
            <a:br>
              <a:rPr lang="en-IN" sz="1050" b="0" i="0" dirty="0">
                <a:solidFill>
                  <a:schemeClr val="bg1"/>
                </a:solidFill>
                <a:latin typeface="Arial" panose="020B0604020202020204" pitchFamily="34" charset="0"/>
                <a:ea typeface="Lato" charset="0"/>
                <a:cs typeface="Arial" panose="020B0604020202020204" pitchFamily="34" charset="0"/>
              </a:rPr>
            </a:br>
            <a:r>
              <a:rPr lang="en-US" sz="1050" b="0" i="0" dirty="0">
                <a:solidFill>
                  <a:schemeClr val="bg1"/>
                </a:solidFill>
                <a:latin typeface="Arial" panose="020B0604020202020204" pitchFamily="34" charset="0"/>
                <a:ea typeface="Lato" charset="0"/>
                <a:cs typeface="Arial" panose="020B0604020202020204" pitchFamily="34" charset="0"/>
              </a:rPr>
              <a:t>Plano, TX 75024</a:t>
            </a:r>
          </a:p>
        </p:txBody>
      </p:sp>
      <p:sp>
        <p:nvSpPr>
          <p:cNvPr id="64" name="TextBox 63">
            <a:extLst>
              <a:ext uri="{FF2B5EF4-FFF2-40B4-BE49-F238E27FC236}">
                <a16:creationId xmlns:a16="http://schemas.microsoft.com/office/drawing/2014/main" id="{89269F48-0F21-47ED-A02F-30715803ED7C}"/>
              </a:ext>
            </a:extLst>
          </p:cNvPr>
          <p:cNvSpPr txBox="1"/>
          <p:nvPr userDrawn="1"/>
        </p:nvSpPr>
        <p:spPr>
          <a:xfrm>
            <a:off x="9909581" y="3517921"/>
            <a:ext cx="2009197" cy="10284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450"/>
              </a:spcAft>
            </a:pPr>
            <a:r>
              <a:rPr lang="en-IN" sz="1050" b="1" i="0" dirty="0">
                <a:solidFill>
                  <a:schemeClr val="bg1"/>
                </a:solidFill>
                <a:latin typeface="Arial" panose="020B0604020202020204" pitchFamily="34" charset="0"/>
                <a:ea typeface="Lato" charset="0"/>
                <a:cs typeface="Arial" panose="020B0604020202020204" pitchFamily="34" charset="0"/>
              </a:rPr>
              <a:t>Bengaluru</a:t>
            </a:r>
          </a:p>
          <a:p>
            <a:pPr>
              <a:spcAft>
                <a:spcPts val="450"/>
              </a:spcAft>
            </a:pPr>
            <a:r>
              <a:rPr lang="en-US" sz="1050" b="0" i="0" dirty="0">
                <a:solidFill>
                  <a:schemeClr val="bg1"/>
                </a:solidFill>
                <a:latin typeface="Arial" panose="020B0604020202020204" pitchFamily="34" charset="0"/>
                <a:ea typeface="Lato" charset="0"/>
                <a:cs typeface="Arial" panose="020B0604020202020204" pitchFamily="34" charset="0"/>
              </a:rPr>
              <a:t>#7, 18th Main Road, 7th Block</a:t>
            </a:r>
            <a:br>
              <a:rPr lang="en-US" sz="1050" b="0" i="0" dirty="0">
                <a:solidFill>
                  <a:schemeClr val="bg1"/>
                </a:solidFill>
                <a:latin typeface="Arial" panose="020B0604020202020204" pitchFamily="34" charset="0"/>
                <a:ea typeface="Lato" charset="0"/>
                <a:cs typeface="Arial" panose="020B0604020202020204" pitchFamily="34" charset="0"/>
              </a:rPr>
            </a:br>
            <a:r>
              <a:rPr lang="en-US" sz="1050" b="0" i="0" dirty="0">
                <a:solidFill>
                  <a:schemeClr val="bg1"/>
                </a:solidFill>
                <a:latin typeface="Arial" panose="020B0604020202020204" pitchFamily="34" charset="0"/>
                <a:ea typeface="Lato" charset="0"/>
                <a:cs typeface="Arial" panose="020B0604020202020204" pitchFamily="34" charset="0"/>
              </a:rPr>
              <a:t>Koramangala</a:t>
            </a:r>
            <a:br>
              <a:rPr lang="en-US" sz="1050" b="0" i="0" dirty="0">
                <a:solidFill>
                  <a:schemeClr val="bg1"/>
                </a:solidFill>
                <a:latin typeface="Arial" panose="020B0604020202020204" pitchFamily="34" charset="0"/>
                <a:ea typeface="Lato" charset="0"/>
                <a:cs typeface="Arial" panose="020B0604020202020204" pitchFamily="34" charset="0"/>
              </a:rPr>
            </a:br>
            <a:r>
              <a:rPr lang="en-US" sz="1050" b="0" i="0" dirty="0">
                <a:solidFill>
                  <a:schemeClr val="bg1"/>
                </a:solidFill>
                <a:latin typeface="Arial" panose="020B0604020202020204" pitchFamily="34" charset="0"/>
                <a:ea typeface="Lato" charset="0"/>
                <a:cs typeface="Arial" panose="020B0604020202020204" pitchFamily="34" charset="0"/>
              </a:rPr>
              <a:t>Bengaluru - 560 095,</a:t>
            </a:r>
            <a:r>
              <a:rPr lang="en-US" sz="1050" b="0" i="0" baseline="0" dirty="0">
                <a:solidFill>
                  <a:schemeClr val="bg1"/>
                </a:solidFill>
                <a:latin typeface="Arial" panose="020B0604020202020204" pitchFamily="34" charset="0"/>
                <a:ea typeface="Lato" charset="0"/>
                <a:cs typeface="Arial" panose="020B0604020202020204" pitchFamily="34" charset="0"/>
              </a:rPr>
              <a:t> India</a:t>
            </a:r>
            <a:endParaRPr lang="en-US" sz="1050" b="0" i="0" dirty="0">
              <a:solidFill>
                <a:schemeClr val="bg1"/>
              </a:solidFill>
              <a:latin typeface="Arial" panose="020B0604020202020204" pitchFamily="34" charset="0"/>
              <a:ea typeface="Lato" charset="0"/>
              <a:cs typeface="Arial" panose="020B0604020202020204" pitchFamily="34" charset="0"/>
            </a:endParaRPr>
          </a:p>
          <a:p>
            <a:pPr>
              <a:spcAft>
                <a:spcPts val="450"/>
              </a:spcAft>
            </a:pPr>
            <a:r>
              <a:rPr lang="en-US" sz="1050" b="0" i="0" dirty="0">
                <a:solidFill>
                  <a:schemeClr val="bg1"/>
                </a:solidFill>
                <a:latin typeface="Arial" panose="020B0604020202020204" pitchFamily="34" charset="0"/>
                <a:ea typeface="Lato" charset="0"/>
                <a:cs typeface="Arial" panose="020B0604020202020204" pitchFamily="34" charset="0"/>
              </a:rPr>
              <a:t>Phone: +91 80 4110 4560</a:t>
            </a:r>
            <a:endParaRPr lang="en-IN" sz="1050" b="0" i="0" dirty="0">
              <a:solidFill>
                <a:schemeClr val="bg1"/>
              </a:solidFill>
              <a:latin typeface="Arial" panose="020B0604020202020204" pitchFamily="34" charset="0"/>
              <a:ea typeface="Lato" charset="0"/>
              <a:cs typeface="Arial" panose="020B0604020202020204" pitchFamily="34" charset="0"/>
            </a:endParaRPr>
          </a:p>
        </p:txBody>
      </p:sp>
      <p:sp>
        <p:nvSpPr>
          <p:cNvPr id="65" name="TextBox 64">
            <a:extLst>
              <a:ext uri="{FF2B5EF4-FFF2-40B4-BE49-F238E27FC236}">
                <a16:creationId xmlns:a16="http://schemas.microsoft.com/office/drawing/2014/main" id="{C691B1ED-BB1F-4C91-B8B1-EE25C34418E0}"/>
              </a:ext>
            </a:extLst>
          </p:cNvPr>
          <p:cNvSpPr txBox="1"/>
          <p:nvPr userDrawn="1"/>
        </p:nvSpPr>
        <p:spPr>
          <a:xfrm>
            <a:off x="7775370" y="3746760"/>
            <a:ext cx="2009757" cy="8027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450"/>
              </a:spcAft>
            </a:pPr>
            <a:r>
              <a:rPr lang="pt-BR" sz="1050" b="1" i="0" dirty="0">
                <a:solidFill>
                  <a:schemeClr val="bg1"/>
                </a:solidFill>
                <a:latin typeface="Arial" panose="020B0604020202020204" pitchFamily="34" charset="0"/>
                <a:ea typeface="Lato" charset="0"/>
                <a:cs typeface="Arial" panose="020B0604020202020204" pitchFamily="34" charset="0"/>
              </a:rPr>
              <a:t>Houston</a:t>
            </a:r>
          </a:p>
          <a:p>
            <a:pPr>
              <a:spcAft>
                <a:spcPts val="450"/>
              </a:spcAft>
            </a:pPr>
            <a:r>
              <a:rPr lang="pt-BR" sz="1050" b="0" i="0" dirty="0">
                <a:solidFill>
                  <a:schemeClr val="bg1"/>
                </a:solidFill>
                <a:latin typeface="Arial" panose="020B0604020202020204" pitchFamily="34" charset="0"/>
                <a:ea typeface="Lato" charset="0"/>
                <a:cs typeface="Arial" panose="020B0604020202020204" pitchFamily="34" charset="0"/>
              </a:rPr>
              <a:t>2700 Post Oak Blvd</a:t>
            </a:r>
            <a:br>
              <a:rPr lang="pt-BR" sz="1050" b="0" i="0" dirty="0">
                <a:solidFill>
                  <a:schemeClr val="bg1"/>
                </a:solidFill>
                <a:latin typeface="Arial" panose="020B0604020202020204" pitchFamily="34" charset="0"/>
                <a:ea typeface="Lato" charset="0"/>
                <a:cs typeface="Arial" panose="020B0604020202020204" pitchFamily="34" charset="0"/>
              </a:rPr>
            </a:br>
            <a:r>
              <a:rPr lang="pt-BR" sz="1050" b="0" i="0" dirty="0">
                <a:solidFill>
                  <a:schemeClr val="bg1"/>
                </a:solidFill>
                <a:latin typeface="Arial" panose="020B0604020202020204" pitchFamily="34" charset="0"/>
                <a:ea typeface="Lato" charset="0"/>
                <a:cs typeface="Arial" panose="020B0604020202020204" pitchFamily="34" charset="0"/>
              </a:rPr>
              <a:t>Suite 1625</a:t>
            </a:r>
            <a:br>
              <a:rPr lang="pt-BR" sz="1050" b="0" i="0" dirty="0">
                <a:solidFill>
                  <a:schemeClr val="bg1"/>
                </a:solidFill>
                <a:latin typeface="Arial" panose="020B0604020202020204" pitchFamily="34" charset="0"/>
                <a:ea typeface="Lato" charset="0"/>
                <a:cs typeface="Arial" panose="020B0604020202020204" pitchFamily="34" charset="0"/>
              </a:rPr>
            </a:br>
            <a:r>
              <a:rPr lang="pt-BR" sz="1050" b="0" i="0" dirty="0">
                <a:solidFill>
                  <a:schemeClr val="bg1"/>
                </a:solidFill>
                <a:latin typeface="Arial" panose="020B0604020202020204" pitchFamily="34" charset="0"/>
                <a:ea typeface="Lato" charset="0"/>
                <a:cs typeface="Arial" panose="020B0604020202020204" pitchFamily="34" charset="0"/>
              </a:rPr>
              <a:t>Houston, TX 77056</a:t>
            </a:r>
          </a:p>
        </p:txBody>
      </p:sp>
      <p:sp>
        <p:nvSpPr>
          <p:cNvPr id="66" name="TextBox 65">
            <a:extLst>
              <a:ext uri="{FF2B5EF4-FFF2-40B4-BE49-F238E27FC236}">
                <a16:creationId xmlns:a16="http://schemas.microsoft.com/office/drawing/2014/main" id="{E63F36A8-0E1A-44CD-94DF-88B212FCF9B9}"/>
              </a:ext>
            </a:extLst>
          </p:cNvPr>
          <p:cNvSpPr txBox="1"/>
          <p:nvPr userDrawn="1"/>
        </p:nvSpPr>
        <p:spPr>
          <a:xfrm>
            <a:off x="7774809" y="5639336"/>
            <a:ext cx="2009757" cy="10284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450"/>
              </a:spcAft>
            </a:pPr>
            <a:r>
              <a:rPr lang="pt-BR" sz="1050" b="1" i="0" dirty="0">
                <a:solidFill>
                  <a:schemeClr val="bg1"/>
                </a:solidFill>
                <a:latin typeface="Arial" panose="020B0604020202020204" pitchFamily="34" charset="0"/>
                <a:ea typeface="Lato" charset="0"/>
                <a:cs typeface="Arial" panose="020B0604020202020204" pitchFamily="34" charset="0"/>
              </a:rPr>
              <a:t>London</a:t>
            </a:r>
          </a:p>
          <a:p>
            <a:pPr>
              <a:spcAft>
                <a:spcPts val="450"/>
              </a:spcAft>
            </a:pPr>
            <a:r>
              <a:rPr lang="pt-BR" sz="1050" b="0" i="0" dirty="0">
                <a:solidFill>
                  <a:schemeClr val="bg1"/>
                </a:solidFill>
                <a:latin typeface="Arial" panose="020B0604020202020204" pitchFamily="34" charset="0"/>
                <a:ea typeface="Lato" charset="0"/>
                <a:cs typeface="Arial" panose="020B0604020202020204" pitchFamily="34" charset="0"/>
              </a:rPr>
              <a:t>Millbank Tower</a:t>
            </a:r>
            <a:br>
              <a:rPr lang="pt-BR" sz="1050" b="0" i="0" dirty="0">
                <a:solidFill>
                  <a:schemeClr val="bg1"/>
                </a:solidFill>
                <a:latin typeface="Arial" panose="020B0604020202020204" pitchFamily="34" charset="0"/>
                <a:ea typeface="Lato" charset="0"/>
                <a:cs typeface="Arial" panose="020B0604020202020204" pitchFamily="34" charset="0"/>
              </a:rPr>
            </a:br>
            <a:r>
              <a:rPr lang="pt-BR" sz="1050" b="0" i="0" dirty="0">
                <a:solidFill>
                  <a:schemeClr val="bg1"/>
                </a:solidFill>
                <a:latin typeface="Arial" panose="020B0604020202020204" pitchFamily="34" charset="0"/>
                <a:ea typeface="Lato" charset="0"/>
                <a:cs typeface="Arial" panose="020B0604020202020204" pitchFamily="34" charset="0"/>
              </a:rPr>
              <a:t>Citibase 21-24 </a:t>
            </a:r>
            <a:br>
              <a:rPr lang="pt-BR" sz="1050" b="0" i="0" dirty="0">
                <a:solidFill>
                  <a:schemeClr val="bg1"/>
                </a:solidFill>
                <a:latin typeface="Arial" panose="020B0604020202020204" pitchFamily="34" charset="0"/>
                <a:ea typeface="Lato" charset="0"/>
                <a:cs typeface="Arial" panose="020B0604020202020204" pitchFamily="34" charset="0"/>
              </a:rPr>
            </a:br>
            <a:r>
              <a:rPr lang="pt-BR" sz="1050" b="0" i="0" dirty="0">
                <a:solidFill>
                  <a:schemeClr val="bg1"/>
                </a:solidFill>
                <a:latin typeface="Arial" panose="020B0604020202020204" pitchFamily="34" charset="0"/>
                <a:ea typeface="Lato" charset="0"/>
                <a:cs typeface="Arial" panose="020B0604020202020204" pitchFamily="34" charset="0"/>
              </a:rPr>
              <a:t>London SW1P 4DP </a:t>
            </a:r>
          </a:p>
          <a:p>
            <a:pPr>
              <a:spcAft>
                <a:spcPts val="450"/>
              </a:spcAft>
            </a:pPr>
            <a:r>
              <a:rPr lang="pt-BR" sz="1050" b="0" i="0" dirty="0">
                <a:solidFill>
                  <a:schemeClr val="bg1"/>
                </a:solidFill>
                <a:latin typeface="Arial" panose="020B0604020202020204" pitchFamily="34" charset="0"/>
                <a:ea typeface="Lato" charset="0"/>
                <a:cs typeface="Arial" panose="020B0604020202020204" pitchFamily="34" charset="0"/>
              </a:rPr>
              <a:t>Phone: +44 (0)20 3355 7594</a:t>
            </a:r>
            <a:endParaRPr lang="en-IN" sz="1050" b="0" i="0" dirty="0">
              <a:solidFill>
                <a:schemeClr val="bg1"/>
              </a:solidFill>
              <a:latin typeface="Arial" panose="020B0604020202020204" pitchFamily="34" charset="0"/>
              <a:ea typeface="Lato" charset="0"/>
              <a:cs typeface="Arial" panose="020B0604020202020204" pitchFamily="34" charset="0"/>
            </a:endParaRPr>
          </a:p>
        </p:txBody>
      </p:sp>
      <p:sp>
        <p:nvSpPr>
          <p:cNvPr id="68" name="TextBox 67">
            <a:extLst>
              <a:ext uri="{FF2B5EF4-FFF2-40B4-BE49-F238E27FC236}">
                <a16:creationId xmlns:a16="http://schemas.microsoft.com/office/drawing/2014/main" id="{5DBA17A7-D44F-4D1E-A706-75AC4EFA14B9}"/>
              </a:ext>
            </a:extLst>
          </p:cNvPr>
          <p:cNvSpPr txBox="1"/>
          <p:nvPr userDrawn="1"/>
        </p:nvSpPr>
        <p:spPr>
          <a:xfrm>
            <a:off x="9920863" y="5644369"/>
            <a:ext cx="2009757" cy="12541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450"/>
              </a:spcAft>
            </a:pPr>
            <a:r>
              <a:rPr lang="en-US" sz="1050" b="1" i="0" kern="120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Lato" charset="0"/>
                <a:cs typeface="Arial" panose="020B0604020202020204" pitchFamily="34" charset="0"/>
              </a:rPr>
              <a:t>Dubai	</a:t>
            </a:r>
            <a:endParaRPr lang="pt-BR" sz="1050" b="1" i="0" dirty="0">
              <a:solidFill>
                <a:schemeClr val="bg1"/>
              </a:solidFill>
              <a:latin typeface="Arial" panose="020B0604020202020204" pitchFamily="34" charset="0"/>
              <a:ea typeface="Lato" charset="0"/>
              <a:cs typeface="Arial" panose="020B0604020202020204" pitchFamily="34" charset="0"/>
            </a:endParaRPr>
          </a:p>
          <a:p>
            <a:pPr>
              <a:spcAft>
                <a:spcPts val="450"/>
              </a:spcAft>
            </a:pPr>
            <a:r>
              <a:rPr lang="en-IN" sz="1050" b="0" i="0" dirty="0">
                <a:solidFill>
                  <a:schemeClr val="bg1"/>
                </a:solidFill>
                <a:latin typeface="Arial" panose="020B0604020202020204" pitchFamily="34" charset="0"/>
                <a:ea typeface="Lato" charset="0"/>
                <a:cs typeface="Arial" panose="020B0604020202020204" pitchFamily="34" charset="0"/>
              </a:rPr>
              <a:t>Office 255, Building 17 </a:t>
            </a:r>
            <a:br>
              <a:rPr lang="en-IN" sz="1050" b="0" i="0" dirty="0">
                <a:solidFill>
                  <a:schemeClr val="bg1"/>
                </a:solidFill>
                <a:latin typeface="Arial" panose="020B0604020202020204" pitchFamily="34" charset="0"/>
                <a:ea typeface="Lato" charset="0"/>
                <a:cs typeface="Arial" panose="020B0604020202020204" pitchFamily="34" charset="0"/>
              </a:rPr>
            </a:br>
            <a:r>
              <a:rPr lang="en-IN" sz="1050" b="0" i="0" dirty="0">
                <a:solidFill>
                  <a:schemeClr val="bg1"/>
                </a:solidFill>
                <a:latin typeface="Arial" panose="020B0604020202020204" pitchFamily="34" charset="0"/>
                <a:ea typeface="Lato" charset="0"/>
                <a:cs typeface="Arial" panose="020B0604020202020204" pitchFamily="34" charset="0"/>
              </a:rPr>
              <a:t>Dubai Internet City</a:t>
            </a:r>
            <a:br>
              <a:rPr lang="en-IN" sz="1050" b="0" i="0" dirty="0">
                <a:solidFill>
                  <a:schemeClr val="bg1"/>
                </a:solidFill>
                <a:latin typeface="Arial" panose="020B0604020202020204" pitchFamily="34" charset="0"/>
                <a:ea typeface="Lato" charset="0"/>
                <a:cs typeface="Arial" panose="020B0604020202020204" pitchFamily="34" charset="0"/>
              </a:rPr>
            </a:br>
            <a:r>
              <a:rPr lang="en-US" sz="1050" b="0" i="0" dirty="0">
                <a:solidFill>
                  <a:schemeClr val="bg1"/>
                </a:solidFill>
                <a:latin typeface="Arial" panose="020B0604020202020204" pitchFamily="34" charset="0"/>
                <a:ea typeface="Lato" charset="0"/>
                <a:cs typeface="Arial" panose="020B0604020202020204" pitchFamily="34" charset="0"/>
              </a:rPr>
              <a:t>Dubai, UAE</a:t>
            </a:r>
          </a:p>
          <a:p>
            <a:pPr>
              <a:spcAft>
                <a:spcPts val="450"/>
              </a:spcAft>
            </a:pPr>
            <a:r>
              <a:rPr lang="en-US" sz="1050" b="0" i="0" dirty="0">
                <a:solidFill>
                  <a:schemeClr val="bg1"/>
                </a:solidFill>
                <a:latin typeface="Arial" panose="020B0604020202020204" pitchFamily="34" charset="0"/>
                <a:ea typeface="Lato" charset="0"/>
                <a:cs typeface="Arial" panose="020B0604020202020204" pitchFamily="34" charset="0"/>
              </a:rPr>
              <a:t>Phone: +971 4 458 7336</a:t>
            </a:r>
            <a:endParaRPr lang="en-IN" sz="1050" b="0" i="0" dirty="0">
              <a:solidFill>
                <a:schemeClr val="bg1"/>
              </a:solidFill>
              <a:latin typeface="Arial" panose="020B0604020202020204" pitchFamily="34" charset="0"/>
              <a:ea typeface="Lato" charset="0"/>
              <a:cs typeface="Arial" panose="020B0604020202020204" pitchFamily="34" charset="0"/>
            </a:endParaRPr>
          </a:p>
          <a:p>
            <a:pPr>
              <a:spcAft>
                <a:spcPts val="450"/>
              </a:spcAft>
            </a:pPr>
            <a:endParaRPr lang="en-IN" sz="1050" b="0" i="0" dirty="0">
              <a:solidFill>
                <a:schemeClr val="bg1"/>
              </a:solidFill>
              <a:latin typeface="Arial" panose="020B0604020202020204" pitchFamily="34" charset="0"/>
              <a:ea typeface="Lato" charset="0"/>
              <a:cs typeface="Arial" panose="020B0604020202020204" pitchFamily="34" charset="0"/>
            </a:endParaRPr>
          </a:p>
        </p:txBody>
      </p:sp>
      <p:sp>
        <p:nvSpPr>
          <p:cNvPr id="57" name="Rectangle 56">
            <a:extLst>
              <a:ext uri="{FF2B5EF4-FFF2-40B4-BE49-F238E27FC236}">
                <a16:creationId xmlns:a16="http://schemas.microsoft.com/office/drawing/2014/main" id="{A961FE90-BA3B-4E77-9091-61062B1943FC}"/>
              </a:ext>
            </a:extLst>
          </p:cNvPr>
          <p:cNvSpPr/>
          <p:nvPr userDrawn="1"/>
        </p:nvSpPr>
        <p:spPr>
          <a:xfrm>
            <a:off x="7571492" y="0"/>
            <a:ext cx="4617333" cy="6858000"/>
          </a:xfrm>
          <a:prstGeom prst="rect">
            <a:avLst/>
          </a:prstGeom>
          <a:solidFill>
            <a:srgbClr val="1B417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49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9" name="TextBox 68">
            <a:extLst>
              <a:ext uri="{FF2B5EF4-FFF2-40B4-BE49-F238E27FC236}">
                <a16:creationId xmlns:a16="http://schemas.microsoft.com/office/drawing/2014/main" id="{AA39A8FD-F5F7-4153-A0CE-A30BCBC66404}"/>
              </a:ext>
            </a:extLst>
          </p:cNvPr>
          <p:cNvSpPr txBox="1"/>
          <p:nvPr userDrawn="1"/>
        </p:nvSpPr>
        <p:spPr>
          <a:xfrm>
            <a:off x="7775090" y="230788"/>
            <a:ext cx="2009197" cy="7720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0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450"/>
              </a:spcAft>
              <a:buClrTx/>
              <a:buSzTx/>
              <a:buFontTx/>
              <a:buNone/>
              <a:tabLst/>
              <a:defRPr/>
            </a:pPr>
            <a:r>
              <a:rPr kumimoji="0" lang="en-IN" sz="1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venir Roman"/>
                <a:ea typeface="Lato" charset="0"/>
                <a:cs typeface="Arial" panose="020B0604020202020204" pitchFamily="34" charset="0"/>
              </a:rPr>
              <a:t>Infogain Corporation, HQ</a:t>
            </a:r>
          </a:p>
          <a:p>
            <a:pPr marL="0" marR="0" lvl="0" indent="0" algn="l" defTabSz="4570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45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venir Roman"/>
                <a:ea typeface="Lato" charset="0"/>
                <a:cs typeface="Arial" panose="020B0604020202020204" pitchFamily="34" charset="0"/>
              </a:rPr>
              <a:t>485 Alberto Way</a:t>
            </a:r>
            <a:b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venir Roman"/>
                <a:ea typeface="Lato" charset="0"/>
                <a:cs typeface="Arial" panose="020B0604020202020204" pitchFamily="34" charset="0"/>
              </a:rPr>
            </a:b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venir Roman"/>
                <a:ea typeface="Lato" charset="0"/>
                <a:cs typeface="Arial" panose="020B0604020202020204" pitchFamily="34" charset="0"/>
              </a:rPr>
              <a:t>Suite 100 </a:t>
            </a:r>
            <a:b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venir Roman"/>
                <a:ea typeface="Lato" charset="0"/>
                <a:cs typeface="Arial" panose="020B0604020202020204" pitchFamily="34" charset="0"/>
              </a:rPr>
            </a:b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venir Roman"/>
                <a:ea typeface="Lato" charset="0"/>
                <a:cs typeface="Arial" panose="020B0604020202020204" pitchFamily="34" charset="0"/>
              </a:rPr>
              <a:t>Los Gatos, CA 95032</a:t>
            </a:r>
          </a:p>
        </p:txBody>
      </p:sp>
      <p:sp>
        <p:nvSpPr>
          <p:cNvPr id="70" name="TextBox 69">
            <a:extLst>
              <a:ext uri="{FF2B5EF4-FFF2-40B4-BE49-F238E27FC236}">
                <a16:creationId xmlns:a16="http://schemas.microsoft.com/office/drawing/2014/main" id="{98F2BA45-0203-436D-9BE3-E1A4CB117263}"/>
              </a:ext>
            </a:extLst>
          </p:cNvPr>
          <p:cNvSpPr txBox="1"/>
          <p:nvPr userDrawn="1"/>
        </p:nvSpPr>
        <p:spPr>
          <a:xfrm>
            <a:off x="7775652" y="2033638"/>
            <a:ext cx="2009758" cy="7720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0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45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venir Roman"/>
                <a:ea typeface="Lato" charset="0"/>
                <a:cs typeface="Arial" panose="020B0604020202020204" pitchFamily="34" charset="0"/>
              </a:rPr>
              <a:t>Austin</a:t>
            </a:r>
            <a:endParaRPr kumimoji="0" lang="en-IN" sz="10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venir Roman"/>
              <a:ea typeface="Lato" charset="0"/>
              <a:cs typeface="Arial" panose="020B0604020202020204" pitchFamily="34" charset="0"/>
            </a:endParaRPr>
          </a:p>
          <a:p>
            <a:pPr marL="0" marR="0" lvl="0" indent="0" algn="l" defTabSz="4570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45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venir Roman"/>
                <a:ea typeface="Lato" charset="0"/>
                <a:cs typeface="Arial" panose="020B0604020202020204" pitchFamily="34" charset="0"/>
              </a:rPr>
              <a:t>3700 W Parmer Ln</a:t>
            </a:r>
            <a:b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venir Roman"/>
                <a:ea typeface="Lato" charset="0"/>
                <a:cs typeface="Arial" panose="020B0604020202020204" pitchFamily="34" charset="0"/>
              </a:rPr>
            </a:b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venir Roman"/>
                <a:ea typeface="Lato" charset="0"/>
                <a:cs typeface="Arial" panose="020B0604020202020204" pitchFamily="34" charset="0"/>
              </a:rPr>
              <a:t>Suite 210</a:t>
            </a:r>
            <a:b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venir Roman"/>
                <a:ea typeface="Lato" charset="0"/>
                <a:cs typeface="Arial" panose="020B0604020202020204" pitchFamily="34" charset="0"/>
              </a:rPr>
            </a:b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venir Roman"/>
                <a:ea typeface="Lato" charset="0"/>
                <a:cs typeface="Arial" panose="020B0604020202020204" pitchFamily="34" charset="0"/>
              </a:rPr>
              <a:t>Austin, TX 78727 </a:t>
            </a:r>
          </a:p>
        </p:txBody>
      </p:sp>
      <p:sp>
        <p:nvSpPr>
          <p:cNvPr id="71" name="TextBox 70">
            <a:extLst>
              <a:ext uri="{FF2B5EF4-FFF2-40B4-BE49-F238E27FC236}">
                <a16:creationId xmlns:a16="http://schemas.microsoft.com/office/drawing/2014/main" id="{150E661F-5BD2-47BC-930A-BD280832BFE3}"/>
              </a:ext>
            </a:extLst>
          </p:cNvPr>
          <p:cNvSpPr txBox="1"/>
          <p:nvPr userDrawn="1"/>
        </p:nvSpPr>
        <p:spPr>
          <a:xfrm>
            <a:off x="9914022" y="230788"/>
            <a:ext cx="2009197" cy="7720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0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450"/>
              </a:spcAft>
              <a:buClrTx/>
              <a:buSzTx/>
              <a:buFontTx/>
              <a:buNone/>
              <a:tabLst/>
              <a:defRPr/>
            </a:pPr>
            <a:r>
              <a:rPr kumimoji="0" lang="en-IN" sz="1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venir Roman"/>
                <a:ea typeface="Lato" charset="0"/>
                <a:cs typeface="Arial" panose="020B0604020202020204" pitchFamily="34" charset="0"/>
              </a:rPr>
              <a:t>Noida</a:t>
            </a:r>
          </a:p>
          <a:p>
            <a:pPr marL="0" marR="0" lvl="0" indent="0" algn="l" defTabSz="4570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45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venir Roman"/>
                <a:ea typeface="Lato" charset="0"/>
                <a:cs typeface="Arial" panose="020B0604020202020204" pitchFamily="34" charset="0"/>
              </a:rPr>
              <a:t>A-16 &amp; 21, Sector 60</a:t>
            </a:r>
            <a:br>
              <a:rPr kumimoji="0" lang="pt-BR" sz="1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venir Roman"/>
                <a:ea typeface="Lato" charset="0"/>
                <a:cs typeface="Arial" panose="020B0604020202020204" pitchFamily="34" charset="0"/>
              </a:rPr>
            </a:br>
            <a:r>
              <a:rPr kumimoji="0" lang="pt-BR" sz="1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venir Roman"/>
                <a:ea typeface="Lato" charset="0"/>
                <a:cs typeface="Arial" panose="020B0604020202020204" pitchFamily="34" charset="0"/>
              </a:rPr>
              <a:t>Gautam Budh Nagar </a:t>
            </a:r>
            <a:br>
              <a:rPr kumimoji="0" lang="pt-BR" sz="1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venir Roman"/>
                <a:ea typeface="Lato" charset="0"/>
                <a:cs typeface="Arial" panose="020B0604020202020204" pitchFamily="34" charset="0"/>
              </a:rPr>
            </a:br>
            <a:r>
              <a:rPr kumimoji="0" lang="pt-BR" sz="1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venir Roman"/>
                <a:ea typeface="Lato" charset="0"/>
                <a:cs typeface="Arial" panose="020B0604020202020204" pitchFamily="34" charset="0"/>
              </a:rPr>
              <a:t>Noida – 201 301, India </a:t>
            </a:r>
          </a:p>
        </p:txBody>
      </p:sp>
      <p:sp>
        <p:nvSpPr>
          <p:cNvPr id="72" name="TextBox 71">
            <a:extLst>
              <a:ext uri="{FF2B5EF4-FFF2-40B4-BE49-F238E27FC236}">
                <a16:creationId xmlns:a16="http://schemas.microsoft.com/office/drawing/2014/main" id="{1D570D89-B2E9-4714-B18E-17C490684231}"/>
              </a:ext>
            </a:extLst>
          </p:cNvPr>
          <p:cNvSpPr txBox="1"/>
          <p:nvPr userDrawn="1"/>
        </p:nvSpPr>
        <p:spPr>
          <a:xfrm>
            <a:off x="9896623" y="1131269"/>
            <a:ext cx="2009197" cy="7720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0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450"/>
              </a:spcAft>
              <a:buClrTx/>
              <a:buSzTx/>
              <a:buFontTx/>
              <a:buNone/>
              <a:tabLst/>
              <a:defRPr/>
            </a:pPr>
            <a:r>
              <a:rPr kumimoji="0" lang="en-IN" sz="1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venir Roman"/>
                <a:ea typeface="Lato" charset="0"/>
                <a:cs typeface="Arial" panose="020B0604020202020204" pitchFamily="34" charset="0"/>
              </a:rPr>
              <a:t>Mumbai</a:t>
            </a:r>
          </a:p>
          <a:p>
            <a:pPr marL="0" marR="0" lvl="0" indent="0" algn="l" defTabSz="4570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45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venir Roman"/>
                <a:ea typeface="Lato" charset="0"/>
                <a:cs typeface="Arial" panose="020B0604020202020204" pitchFamily="34" charset="0"/>
              </a:rPr>
              <a:t>Unit 74, 2</a:t>
            </a:r>
            <a:r>
              <a:rPr kumimoji="0" lang="en-US" sz="1000" b="0" i="0" u="none" strike="noStrike" kern="1200" cap="none" spc="0" normalizeH="0" baseline="3000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venir Roman"/>
                <a:ea typeface="Lato" charset="0"/>
                <a:cs typeface="Arial" panose="020B0604020202020204" pitchFamily="34" charset="0"/>
              </a:rPr>
              <a:t>nd</a:t>
            </a: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venir Roman"/>
                <a:ea typeface="Lato" charset="0"/>
                <a:cs typeface="Arial" panose="020B0604020202020204" pitchFamily="34" charset="0"/>
              </a:rPr>
              <a:t> Floor, SDF 3</a:t>
            </a:r>
            <a:b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venir Roman"/>
                <a:ea typeface="Lato" charset="0"/>
                <a:cs typeface="Arial" panose="020B0604020202020204" pitchFamily="34" charset="0"/>
              </a:rPr>
            </a:b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venir Roman"/>
                <a:ea typeface="Lato" charset="0"/>
                <a:cs typeface="Arial" panose="020B0604020202020204" pitchFamily="34" charset="0"/>
              </a:rPr>
              <a:t>SEEPZ, Andheri East</a:t>
            </a:r>
            <a:b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venir Roman"/>
                <a:ea typeface="Lato" charset="0"/>
                <a:cs typeface="Arial" panose="020B0604020202020204" pitchFamily="34" charset="0"/>
              </a:rPr>
            </a:b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venir Roman"/>
                <a:ea typeface="Lato" charset="0"/>
                <a:cs typeface="Arial" panose="020B0604020202020204" pitchFamily="34" charset="0"/>
              </a:rPr>
              <a:t>Mumbai – 400 096, India</a:t>
            </a:r>
          </a:p>
        </p:txBody>
      </p:sp>
      <p:sp>
        <p:nvSpPr>
          <p:cNvPr id="73" name="TextBox 72">
            <a:extLst>
              <a:ext uri="{FF2B5EF4-FFF2-40B4-BE49-F238E27FC236}">
                <a16:creationId xmlns:a16="http://schemas.microsoft.com/office/drawing/2014/main" id="{E7361E63-FE87-47C9-9562-502F734A1DCB}"/>
              </a:ext>
            </a:extLst>
          </p:cNvPr>
          <p:cNvSpPr txBox="1"/>
          <p:nvPr userDrawn="1"/>
        </p:nvSpPr>
        <p:spPr>
          <a:xfrm>
            <a:off x="7774529" y="1132213"/>
            <a:ext cx="2009758" cy="7720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0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45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venir Roman"/>
                <a:ea typeface="Lato" charset="0"/>
                <a:cs typeface="Arial" panose="020B0604020202020204" pitchFamily="34" charset="0"/>
              </a:rPr>
              <a:t>Irvine</a:t>
            </a:r>
          </a:p>
          <a:p>
            <a:pPr marL="0" marR="0" lvl="0" indent="0" algn="l" defTabSz="4570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45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venir Roman"/>
                <a:ea typeface="Lato" charset="0"/>
                <a:cs typeface="Arial" panose="020B0604020202020204" pitchFamily="34" charset="0"/>
              </a:rPr>
              <a:t>41 Corporate Park</a:t>
            </a:r>
            <a:br>
              <a:rPr kumimoji="0" lang="it-IT" sz="1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venir Roman"/>
                <a:ea typeface="Lato" charset="0"/>
                <a:cs typeface="Arial" panose="020B0604020202020204" pitchFamily="34" charset="0"/>
              </a:rPr>
            </a:br>
            <a:r>
              <a:rPr kumimoji="0" lang="it-IT" sz="1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venir Roman"/>
                <a:ea typeface="Lato" charset="0"/>
                <a:cs typeface="Arial" panose="020B0604020202020204" pitchFamily="34" charset="0"/>
              </a:rPr>
              <a:t>Suite 390</a:t>
            </a:r>
            <a:br>
              <a:rPr kumimoji="0" lang="it-IT" sz="1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venir Roman"/>
                <a:ea typeface="Lato" charset="0"/>
                <a:cs typeface="Arial" panose="020B0604020202020204" pitchFamily="34" charset="0"/>
              </a:rPr>
            </a:br>
            <a:r>
              <a:rPr kumimoji="0" lang="it-IT" sz="1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venir Roman"/>
                <a:ea typeface="Lato" charset="0"/>
                <a:cs typeface="Arial" panose="020B0604020202020204" pitchFamily="34" charset="0"/>
              </a:rPr>
              <a:t>Irvine, CA 92606</a:t>
            </a:r>
          </a:p>
        </p:txBody>
      </p:sp>
      <p:sp>
        <p:nvSpPr>
          <p:cNvPr id="74" name="TextBox 73">
            <a:extLst>
              <a:ext uri="{FF2B5EF4-FFF2-40B4-BE49-F238E27FC236}">
                <a16:creationId xmlns:a16="http://schemas.microsoft.com/office/drawing/2014/main" id="{EF4A4091-370B-4DA8-A774-85E7CF4C59D0}"/>
              </a:ext>
            </a:extLst>
          </p:cNvPr>
          <p:cNvSpPr txBox="1"/>
          <p:nvPr userDrawn="1"/>
        </p:nvSpPr>
        <p:spPr>
          <a:xfrm>
            <a:off x="9913462" y="2031750"/>
            <a:ext cx="2009197" cy="7720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0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450"/>
              </a:spcAft>
              <a:buClrTx/>
              <a:buSzTx/>
              <a:buFontTx/>
              <a:buNone/>
              <a:tabLst/>
              <a:defRPr/>
            </a:pPr>
            <a:r>
              <a:rPr kumimoji="0" lang="en-IN" sz="1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venir Roman"/>
                <a:ea typeface="Lato" charset="0"/>
                <a:cs typeface="Arial" panose="020B0604020202020204" pitchFamily="34" charset="0"/>
              </a:rPr>
              <a:t>Pune</a:t>
            </a:r>
          </a:p>
          <a:p>
            <a:pPr marL="0" marR="0" lvl="0" indent="0" algn="l" defTabSz="4570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45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venir Roman"/>
                <a:ea typeface="Lato" charset="0"/>
                <a:cs typeface="Arial" panose="020B0604020202020204" pitchFamily="34" charset="0"/>
              </a:rPr>
              <a:t>Pune IT Park, 34 Aundh Road</a:t>
            </a:r>
            <a:b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venir Roman"/>
                <a:ea typeface="Lato" charset="0"/>
                <a:cs typeface="Arial" panose="020B0604020202020204" pitchFamily="34" charset="0"/>
              </a:rPr>
            </a:b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venir Roman"/>
                <a:ea typeface="Lato" charset="0"/>
                <a:cs typeface="Arial" panose="020B0604020202020204" pitchFamily="34" charset="0"/>
              </a:rPr>
              <a:t>Bhau Patil Marg</a:t>
            </a:r>
            <a:b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venir Roman"/>
                <a:ea typeface="Lato" charset="0"/>
                <a:cs typeface="Arial" panose="020B0604020202020204" pitchFamily="34" charset="0"/>
              </a:rPr>
            </a:b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venir Roman"/>
                <a:ea typeface="Lato" charset="0"/>
                <a:cs typeface="Arial" panose="020B0604020202020204" pitchFamily="34" charset="0"/>
              </a:rPr>
              <a:t>Pune - 411 020, India</a:t>
            </a:r>
          </a:p>
        </p:txBody>
      </p:sp>
      <p:sp>
        <p:nvSpPr>
          <p:cNvPr id="75" name="TextBox 74">
            <a:extLst>
              <a:ext uri="{FF2B5EF4-FFF2-40B4-BE49-F238E27FC236}">
                <a16:creationId xmlns:a16="http://schemas.microsoft.com/office/drawing/2014/main" id="{02DE2134-E064-456A-974F-DFB354BA827F}"/>
              </a:ext>
            </a:extLst>
          </p:cNvPr>
          <p:cNvSpPr txBox="1"/>
          <p:nvPr userDrawn="1"/>
        </p:nvSpPr>
        <p:spPr>
          <a:xfrm>
            <a:off x="7774810" y="3836488"/>
            <a:ext cx="2009757" cy="7720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0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45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venir Roman"/>
                <a:ea typeface="Lato" charset="0"/>
                <a:cs typeface="Arial" panose="020B0604020202020204" pitchFamily="34" charset="0"/>
              </a:rPr>
              <a:t>Dallas</a:t>
            </a:r>
            <a:endParaRPr kumimoji="0" lang="pt-BR" sz="10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venir Roman"/>
              <a:ea typeface="Lato" charset="0"/>
              <a:cs typeface="Arial" panose="020B0604020202020204" pitchFamily="34" charset="0"/>
            </a:endParaRPr>
          </a:p>
          <a:p>
            <a:pPr marL="0" marR="0" lvl="0" indent="0" algn="l" defTabSz="4570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45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venir Roman"/>
                <a:ea typeface="Lato" charset="0"/>
                <a:cs typeface="Arial" panose="020B0604020202020204" pitchFamily="34" charset="0"/>
              </a:rPr>
              <a:t>5550 Granite Parkway</a:t>
            </a:r>
            <a:br>
              <a:rPr kumimoji="0" lang="pt-BR" sz="1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venir Roman"/>
                <a:ea typeface="Lato" charset="0"/>
                <a:cs typeface="Arial" panose="020B0604020202020204" pitchFamily="34" charset="0"/>
              </a:rPr>
            </a:br>
            <a:r>
              <a:rPr kumimoji="0" lang="pt-BR" sz="1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venir Roman"/>
                <a:ea typeface="Lato" charset="0"/>
                <a:cs typeface="Arial" panose="020B0604020202020204" pitchFamily="34" charset="0"/>
              </a:rPr>
              <a:t>Suite 100</a:t>
            </a:r>
            <a:br>
              <a:rPr kumimoji="0" lang="pt-BR" sz="1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venir Roman"/>
                <a:ea typeface="Lato" charset="0"/>
                <a:cs typeface="Arial" panose="020B0604020202020204" pitchFamily="34" charset="0"/>
              </a:rPr>
            </a:br>
            <a:r>
              <a:rPr kumimoji="0" lang="pt-BR" sz="1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venir Roman"/>
                <a:ea typeface="Lato" charset="0"/>
                <a:cs typeface="Arial" panose="020B0604020202020204" pitchFamily="34" charset="0"/>
              </a:rPr>
              <a:t>Plano, TX 75024</a:t>
            </a:r>
          </a:p>
        </p:txBody>
      </p:sp>
      <p:sp>
        <p:nvSpPr>
          <p:cNvPr id="76" name="TextBox 75">
            <a:extLst>
              <a:ext uri="{FF2B5EF4-FFF2-40B4-BE49-F238E27FC236}">
                <a16:creationId xmlns:a16="http://schemas.microsoft.com/office/drawing/2014/main" id="{D2A147F2-888C-416A-9BF1-33EBDDE94159}"/>
              </a:ext>
            </a:extLst>
          </p:cNvPr>
          <p:cNvSpPr txBox="1"/>
          <p:nvPr userDrawn="1"/>
        </p:nvSpPr>
        <p:spPr>
          <a:xfrm>
            <a:off x="9913462" y="2938200"/>
            <a:ext cx="2009197" cy="7720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0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450"/>
              </a:spcAft>
              <a:buClrTx/>
              <a:buSzTx/>
              <a:buFontTx/>
              <a:buNone/>
              <a:tabLst/>
              <a:defRPr/>
            </a:pPr>
            <a:r>
              <a:rPr kumimoji="0" lang="en-IN" sz="1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venir Roman"/>
                <a:ea typeface="Lato" charset="0"/>
                <a:cs typeface="Arial" panose="020B0604020202020204" pitchFamily="34" charset="0"/>
              </a:rPr>
              <a:t>Bengaluru</a:t>
            </a:r>
          </a:p>
          <a:p>
            <a:pPr marL="0" marR="0" lvl="0" indent="0" algn="l" defTabSz="4570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45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venir Roman"/>
                <a:ea typeface="Lato" charset="0"/>
                <a:cs typeface="Arial" panose="020B0604020202020204" pitchFamily="34" charset="0"/>
              </a:rPr>
              <a:t>#7, 18th Main Road, 7th Block</a:t>
            </a:r>
            <a:b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venir Roman"/>
                <a:ea typeface="Lato" charset="0"/>
                <a:cs typeface="Arial" panose="020B0604020202020204" pitchFamily="34" charset="0"/>
              </a:rPr>
            </a:b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venir Roman"/>
                <a:ea typeface="Lato" charset="0"/>
                <a:cs typeface="Arial" panose="020B0604020202020204" pitchFamily="34" charset="0"/>
              </a:rPr>
              <a:t>Koramangala</a:t>
            </a:r>
            <a:b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venir Roman"/>
                <a:ea typeface="Lato" charset="0"/>
                <a:cs typeface="Arial" panose="020B0604020202020204" pitchFamily="34" charset="0"/>
              </a:rPr>
            </a:b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venir Roman"/>
                <a:ea typeface="Lato" charset="0"/>
                <a:cs typeface="Arial" panose="020B0604020202020204" pitchFamily="34" charset="0"/>
              </a:rPr>
              <a:t>Bengaluru - 560 095, India</a:t>
            </a:r>
          </a:p>
        </p:txBody>
      </p:sp>
      <p:sp>
        <p:nvSpPr>
          <p:cNvPr id="77" name="TextBox 76">
            <a:extLst>
              <a:ext uri="{FF2B5EF4-FFF2-40B4-BE49-F238E27FC236}">
                <a16:creationId xmlns:a16="http://schemas.microsoft.com/office/drawing/2014/main" id="{E78EBE39-827E-4967-AB24-0CF861AF199E}"/>
              </a:ext>
            </a:extLst>
          </p:cNvPr>
          <p:cNvSpPr txBox="1"/>
          <p:nvPr userDrawn="1"/>
        </p:nvSpPr>
        <p:spPr>
          <a:xfrm>
            <a:off x="7775371" y="2935063"/>
            <a:ext cx="2009757" cy="7720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0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45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venir Roman"/>
                <a:ea typeface="Lato" charset="0"/>
                <a:cs typeface="Arial" panose="020B0604020202020204" pitchFamily="34" charset="0"/>
              </a:rPr>
              <a:t>Houston</a:t>
            </a:r>
          </a:p>
          <a:p>
            <a:pPr marL="0" marR="0" lvl="0" indent="0" algn="l" defTabSz="4570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45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venir Roman"/>
                <a:ea typeface="Lato" charset="0"/>
                <a:cs typeface="Arial" panose="020B0604020202020204" pitchFamily="34" charset="0"/>
              </a:rPr>
              <a:t>2700 Post Oak Blvd</a:t>
            </a:r>
            <a:br>
              <a:rPr kumimoji="0" lang="pt-BR" sz="1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venir Roman"/>
                <a:ea typeface="Lato" charset="0"/>
                <a:cs typeface="Arial" panose="020B0604020202020204" pitchFamily="34" charset="0"/>
              </a:rPr>
            </a:br>
            <a:r>
              <a:rPr kumimoji="0" lang="pt-BR" sz="1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venir Roman"/>
                <a:ea typeface="Lato" charset="0"/>
                <a:cs typeface="Arial" panose="020B0604020202020204" pitchFamily="34" charset="0"/>
              </a:rPr>
              <a:t>Suite 1625</a:t>
            </a:r>
            <a:br>
              <a:rPr kumimoji="0" lang="pt-BR" sz="1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venir Roman"/>
                <a:ea typeface="Lato" charset="0"/>
                <a:cs typeface="Arial" panose="020B0604020202020204" pitchFamily="34" charset="0"/>
              </a:rPr>
            </a:br>
            <a:r>
              <a:rPr kumimoji="0" lang="pt-BR" sz="1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venir Roman"/>
                <a:ea typeface="Lato" charset="0"/>
                <a:cs typeface="Arial" panose="020B0604020202020204" pitchFamily="34" charset="0"/>
              </a:rPr>
              <a:t>Houston, TX 77056</a:t>
            </a:r>
          </a:p>
        </p:txBody>
      </p:sp>
      <p:sp>
        <p:nvSpPr>
          <p:cNvPr id="78" name="TextBox 77">
            <a:extLst>
              <a:ext uri="{FF2B5EF4-FFF2-40B4-BE49-F238E27FC236}">
                <a16:creationId xmlns:a16="http://schemas.microsoft.com/office/drawing/2014/main" id="{CA695AF4-F007-45BC-828F-05A45AD17179}"/>
              </a:ext>
            </a:extLst>
          </p:cNvPr>
          <p:cNvSpPr txBox="1"/>
          <p:nvPr userDrawn="1"/>
        </p:nvSpPr>
        <p:spPr>
          <a:xfrm>
            <a:off x="7774810" y="5639337"/>
            <a:ext cx="2009757" cy="7720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0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45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venir Roman"/>
                <a:ea typeface="Lato" charset="0"/>
                <a:cs typeface="Arial" panose="020B0604020202020204" pitchFamily="34" charset="0"/>
              </a:rPr>
              <a:t>London</a:t>
            </a:r>
          </a:p>
          <a:p>
            <a:pPr marL="0" marR="0" lvl="0" indent="0" algn="l" defTabSz="4570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45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venir Roman"/>
                <a:ea typeface="Lato" charset="0"/>
                <a:cs typeface="Arial" panose="020B0604020202020204" pitchFamily="34" charset="0"/>
              </a:rPr>
              <a:t>Millbank Tower</a:t>
            </a:r>
            <a:br>
              <a:rPr kumimoji="0" lang="pt-BR" sz="1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venir Roman"/>
                <a:ea typeface="Lato" charset="0"/>
                <a:cs typeface="Arial" panose="020B0604020202020204" pitchFamily="34" charset="0"/>
              </a:rPr>
            </a:br>
            <a:r>
              <a:rPr kumimoji="0" lang="pt-BR" sz="1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venir Roman"/>
                <a:ea typeface="Lato" charset="0"/>
                <a:cs typeface="Arial" panose="020B0604020202020204" pitchFamily="34" charset="0"/>
              </a:rPr>
              <a:t>Citibase 21-24 </a:t>
            </a:r>
            <a:br>
              <a:rPr kumimoji="0" lang="pt-BR" sz="1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venir Roman"/>
                <a:ea typeface="Lato" charset="0"/>
                <a:cs typeface="Arial" panose="020B0604020202020204" pitchFamily="34" charset="0"/>
              </a:rPr>
            </a:br>
            <a:r>
              <a:rPr kumimoji="0" lang="pt-BR" sz="1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venir Roman"/>
                <a:ea typeface="Lato" charset="0"/>
                <a:cs typeface="Arial" panose="020B0604020202020204" pitchFamily="34" charset="0"/>
              </a:rPr>
              <a:t>London SW1P 4DP </a:t>
            </a:r>
          </a:p>
        </p:txBody>
      </p:sp>
      <p:sp>
        <p:nvSpPr>
          <p:cNvPr id="79" name="TextBox 78">
            <a:extLst>
              <a:ext uri="{FF2B5EF4-FFF2-40B4-BE49-F238E27FC236}">
                <a16:creationId xmlns:a16="http://schemas.microsoft.com/office/drawing/2014/main" id="{4CFD3D93-5B1E-425F-A28C-95C5578BA9DA}"/>
              </a:ext>
            </a:extLst>
          </p:cNvPr>
          <p:cNvSpPr txBox="1"/>
          <p:nvPr userDrawn="1"/>
        </p:nvSpPr>
        <p:spPr>
          <a:xfrm>
            <a:off x="9896623" y="3831877"/>
            <a:ext cx="2009757" cy="7720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0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45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venir Roman"/>
                <a:ea typeface="Lato" charset="0"/>
                <a:cs typeface="Arial" panose="020B0604020202020204" pitchFamily="34" charset="0"/>
              </a:rPr>
              <a:t>Singapore</a:t>
            </a:r>
            <a:endParaRPr kumimoji="0" lang="en-IN" sz="10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venir Roman"/>
              <a:ea typeface="Lato" charset="0"/>
              <a:cs typeface="Arial" panose="020B0604020202020204" pitchFamily="34" charset="0"/>
            </a:endParaRPr>
          </a:p>
          <a:p>
            <a:pPr marL="0" marR="0" lvl="0" indent="0" algn="l" defTabSz="4570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45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venir Roman"/>
                <a:ea typeface="Lato" charset="0"/>
                <a:cs typeface="Arial" panose="020B0604020202020204" pitchFamily="34" charset="0"/>
              </a:rPr>
              <a:t>144 Robinson Road, #13-01 Robinson Square </a:t>
            </a:r>
            <a:b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venir Roman"/>
                <a:ea typeface="Lato" charset="0"/>
                <a:cs typeface="Arial" panose="020B0604020202020204" pitchFamily="34" charset="0"/>
              </a:rPr>
            </a:b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venir Roman"/>
                <a:ea typeface="Lato" charset="0"/>
                <a:cs typeface="Arial" panose="020B0604020202020204" pitchFamily="34" charset="0"/>
              </a:rPr>
              <a:t>Singapore 068908</a:t>
            </a:r>
          </a:p>
        </p:txBody>
      </p:sp>
      <p:sp>
        <p:nvSpPr>
          <p:cNvPr id="80" name="TextBox 79">
            <a:extLst>
              <a:ext uri="{FF2B5EF4-FFF2-40B4-BE49-F238E27FC236}">
                <a16:creationId xmlns:a16="http://schemas.microsoft.com/office/drawing/2014/main" id="{92B9680A-7273-46F7-8DAC-50FBA6D13D4C}"/>
              </a:ext>
            </a:extLst>
          </p:cNvPr>
          <p:cNvSpPr txBox="1"/>
          <p:nvPr userDrawn="1"/>
        </p:nvSpPr>
        <p:spPr>
          <a:xfrm>
            <a:off x="9914022" y="5606566"/>
            <a:ext cx="2181604" cy="9258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0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45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venir Roman"/>
                <a:ea typeface="Lato" charset="0"/>
                <a:cs typeface="Arial" panose="020B0604020202020204" pitchFamily="34" charset="0"/>
              </a:rPr>
              <a:t>Krakow </a:t>
            </a:r>
            <a:endParaRPr kumimoji="0" lang="pt-BR" sz="10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venir Roman"/>
              <a:ea typeface="Lato" charset="0"/>
              <a:cs typeface="Arial" panose="020B0604020202020204" pitchFamily="34" charset="0"/>
            </a:endParaRPr>
          </a:p>
          <a:p>
            <a:pPr marL="0" marR="0" lvl="0" indent="0" algn="l" defTabSz="4570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45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venir Roman"/>
                <a:ea typeface="Lato" charset="0"/>
                <a:cs typeface="Arial" panose="020B0604020202020204" pitchFamily="34" charset="0"/>
              </a:rPr>
              <a:t>REGUS Krakow Equal Business Park B</a:t>
            </a:r>
            <a:br>
              <a:rPr kumimoji="0" lang="en-IN" sz="1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venir Roman"/>
                <a:ea typeface="Lato" charset="0"/>
                <a:cs typeface="Arial" panose="020B0604020202020204" pitchFamily="34" charset="0"/>
              </a:rPr>
            </a:br>
            <a:r>
              <a:rPr kumimoji="0" lang="pl-PL" sz="1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venir Roman"/>
                <a:ea typeface="Lato" charset="0"/>
                <a:cs typeface="Arial" panose="020B0604020202020204" pitchFamily="34" charset="0"/>
              </a:rPr>
              <a:t>ul. Wielicka 28B</a:t>
            </a:r>
            <a:b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venir Roman"/>
                <a:ea typeface="Lato" charset="0"/>
                <a:cs typeface="Arial" panose="020B0604020202020204" pitchFamily="34" charset="0"/>
              </a:rPr>
            </a:br>
            <a:r>
              <a:rPr kumimoji="0" lang="pl-PL" sz="1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venir Roman"/>
                <a:ea typeface="Lato" charset="0"/>
                <a:cs typeface="Arial" panose="020B0604020202020204" pitchFamily="34" charset="0"/>
              </a:rPr>
              <a:t>30-552 Kraków, Poland</a:t>
            </a:r>
            <a:endParaRPr kumimoji="0" lang="en-IN" sz="10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venir Roman"/>
              <a:ea typeface="Lato" charset="0"/>
              <a:cs typeface="Arial" panose="020B0604020202020204" pitchFamily="34" charset="0"/>
            </a:endParaRPr>
          </a:p>
        </p:txBody>
      </p:sp>
      <p:sp>
        <p:nvSpPr>
          <p:cNvPr id="81" name="TextBox 80">
            <a:extLst>
              <a:ext uri="{FF2B5EF4-FFF2-40B4-BE49-F238E27FC236}">
                <a16:creationId xmlns:a16="http://schemas.microsoft.com/office/drawing/2014/main" id="{A03E02B9-6040-42F5-943C-5C5916C6F050}"/>
              </a:ext>
            </a:extLst>
          </p:cNvPr>
          <p:cNvSpPr txBox="1"/>
          <p:nvPr userDrawn="1"/>
        </p:nvSpPr>
        <p:spPr>
          <a:xfrm>
            <a:off x="7775930" y="4737913"/>
            <a:ext cx="2009757" cy="7720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0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45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venir Roman"/>
                <a:ea typeface="Lato" charset="0"/>
                <a:cs typeface="Arial" panose="020B0604020202020204" pitchFamily="34" charset="0"/>
              </a:rPr>
              <a:t>Seattle</a:t>
            </a:r>
          </a:p>
          <a:p>
            <a:pPr marL="0" marR="0" lvl="0" indent="0" algn="l" defTabSz="4570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45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venir Roman"/>
                <a:ea typeface="Lato" charset="0"/>
                <a:cs typeface="Arial" panose="020B0604020202020204" pitchFamily="34" charset="0"/>
              </a:rPr>
              <a:t>2226 3rd Avenue</a:t>
            </a:r>
            <a:br>
              <a:rPr kumimoji="0" lang="pt-BR" sz="1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venir Roman"/>
                <a:ea typeface="Lato" charset="0"/>
                <a:cs typeface="Arial" panose="020B0604020202020204" pitchFamily="34" charset="0"/>
              </a:rPr>
            </a:br>
            <a:r>
              <a:rPr kumimoji="0" lang="pt-BR" sz="1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venir Roman"/>
                <a:ea typeface="Lato" charset="0"/>
                <a:cs typeface="Arial" panose="020B0604020202020204" pitchFamily="34" charset="0"/>
              </a:rPr>
              <a:t>Suite 300</a:t>
            </a:r>
            <a:br>
              <a:rPr kumimoji="0" lang="pt-BR" sz="1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venir Roman"/>
                <a:ea typeface="Lato" charset="0"/>
                <a:cs typeface="Arial" panose="020B0604020202020204" pitchFamily="34" charset="0"/>
              </a:rPr>
            </a:br>
            <a:r>
              <a:rPr kumimoji="0" lang="pt-BR" sz="1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venir Roman"/>
                <a:ea typeface="Lato" charset="0"/>
                <a:cs typeface="Arial" panose="020B0604020202020204" pitchFamily="34" charset="0"/>
              </a:rPr>
              <a:t>Seattle, WA 98121</a:t>
            </a:r>
          </a:p>
        </p:txBody>
      </p:sp>
      <p:sp>
        <p:nvSpPr>
          <p:cNvPr id="117" name="TextBox 116">
            <a:extLst>
              <a:ext uri="{FF2B5EF4-FFF2-40B4-BE49-F238E27FC236}">
                <a16:creationId xmlns:a16="http://schemas.microsoft.com/office/drawing/2014/main" id="{07D5BD38-38D7-4475-9B6B-6E85B40D31E3}"/>
              </a:ext>
            </a:extLst>
          </p:cNvPr>
          <p:cNvSpPr txBox="1"/>
          <p:nvPr userDrawn="1"/>
        </p:nvSpPr>
        <p:spPr>
          <a:xfrm>
            <a:off x="9896063" y="4732358"/>
            <a:ext cx="2009757" cy="7720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0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45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venir Roman"/>
                <a:ea typeface="Lato" charset="0"/>
                <a:cs typeface="Arial" panose="020B0604020202020204" pitchFamily="34" charset="0"/>
              </a:rPr>
              <a:t>Dubai	</a:t>
            </a:r>
            <a:endParaRPr kumimoji="0" lang="pt-BR" sz="10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venir Roman"/>
              <a:ea typeface="Lato" charset="0"/>
              <a:cs typeface="Arial" panose="020B0604020202020204" pitchFamily="34" charset="0"/>
            </a:endParaRPr>
          </a:p>
          <a:p>
            <a:pPr marL="0" marR="0" lvl="0" indent="0" algn="l" defTabSz="4570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450"/>
              </a:spcAft>
              <a:buClrTx/>
              <a:buSzTx/>
              <a:buFontTx/>
              <a:buNone/>
              <a:tabLst/>
              <a:defRPr/>
            </a:pPr>
            <a:r>
              <a:rPr kumimoji="0" lang="en-IN" sz="1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venir Roman"/>
                <a:ea typeface="Lato" charset="0"/>
                <a:cs typeface="Arial" panose="020B0604020202020204" pitchFamily="34" charset="0"/>
              </a:rPr>
              <a:t>Office 255, Building 17 </a:t>
            </a:r>
            <a:br>
              <a:rPr kumimoji="0" lang="en-IN" sz="1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venir Roman"/>
                <a:ea typeface="Lato" charset="0"/>
                <a:cs typeface="Arial" panose="020B0604020202020204" pitchFamily="34" charset="0"/>
              </a:rPr>
            </a:br>
            <a:r>
              <a:rPr kumimoji="0" lang="en-IN" sz="1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venir Roman"/>
                <a:ea typeface="Lato" charset="0"/>
                <a:cs typeface="Arial" panose="020B0604020202020204" pitchFamily="34" charset="0"/>
              </a:rPr>
              <a:t>Dubai Internet City</a:t>
            </a:r>
            <a:br>
              <a:rPr kumimoji="0" lang="en-IN" sz="1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venir Roman"/>
                <a:ea typeface="Lato" charset="0"/>
                <a:cs typeface="Arial" panose="020B0604020202020204" pitchFamily="34" charset="0"/>
              </a:rPr>
            </a:b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venir Roman"/>
                <a:ea typeface="Lato" charset="0"/>
                <a:cs typeface="Arial" panose="020B0604020202020204" pitchFamily="34" charset="0"/>
              </a:rPr>
              <a:t>Dubai, UAE</a:t>
            </a:r>
          </a:p>
        </p:txBody>
      </p:sp>
    </p:spTree>
    <p:extLst>
      <p:ext uri="{BB962C8B-B14F-4D97-AF65-F5344CB8AC3E}">
        <p14:creationId xmlns:p14="http://schemas.microsoft.com/office/powerpoint/2010/main" val="908030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nimated Title Slide v1- with Presenters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F6C9CFB3-5B8B-4392-8A9E-E0AB59D632E8}"/>
              </a:ext>
            </a:extLst>
          </p:cNvPr>
          <p:cNvSpPr/>
          <p:nvPr userDrawn="1"/>
        </p:nvSpPr>
        <p:spPr>
          <a:xfrm>
            <a:off x="351131" y="6402296"/>
            <a:ext cx="2999539" cy="2308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900" dirty="0">
                <a:solidFill>
                  <a:srgbClr val="FFFFFF"/>
                </a:solidFill>
                <a:latin typeface="Avenir Roman"/>
                <a:cs typeface="Avenir Roman"/>
              </a:rPr>
              <a:t>Copyright © 2020 Infogain Corporation. All Rights Reserved.</a:t>
            </a:r>
          </a:p>
        </p:txBody>
      </p:sp>
      <p:sp>
        <p:nvSpPr>
          <p:cNvPr id="22" name="Title 1">
            <a:extLst>
              <a:ext uri="{FF2B5EF4-FFF2-40B4-BE49-F238E27FC236}">
                <a16:creationId xmlns:a16="http://schemas.microsoft.com/office/drawing/2014/main" id="{2B3CE755-2906-40A4-867D-D46C782283BD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767671" y="2872925"/>
            <a:ext cx="4114800" cy="1737360"/>
          </a:xfrm>
        </p:spPr>
        <p:txBody>
          <a:bodyPr anchor="t"/>
          <a:lstStyle>
            <a:lvl1pPr algn="l">
              <a:lnSpc>
                <a:spcPct val="80000"/>
              </a:lnSpc>
              <a:defRPr sz="4400" cap="none" spc="0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Add title of the</a:t>
            </a:r>
            <a:br>
              <a:rPr lang="en-US" dirty="0"/>
            </a:br>
            <a:r>
              <a:rPr lang="en-US" dirty="0"/>
              <a:t>presentation</a:t>
            </a:r>
            <a:br>
              <a:rPr lang="en-US" dirty="0"/>
            </a:br>
            <a:r>
              <a:rPr lang="en-US" dirty="0"/>
              <a:t>here…</a:t>
            </a:r>
          </a:p>
        </p:txBody>
      </p:sp>
      <p:sp>
        <p:nvSpPr>
          <p:cNvPr id="24" name="Text Placeholder 17">
            <a:extLst>
              <a:ext uri="{FF2B5EF4-FFF2-40B4-BE49-F238E27FC236}">
                <a16:creationId xmlns:a16="http://schemas.microsoft.com/office/drawing/2014/main" id="{A6B1691B-8BE5-452A-A64A-26ABE13E0197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67671" y="2439222"/>
            <a:ext cx="1917848" cy="315913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>
            <a:lvl1pPr marL="0" indent="0" algn="l">
              <a:spcBef>
                <a:spcPts val="0"/>
              </a:spcBef>
              <a:buNone/>
              <a:defRPr sz="1200" spc="4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err="1"/>
              <a:t>DDD</a:t>
            </a:r>
            <a:r>
              <a:rPr lang="en-US" dirty="0"/>
              <a:t>, MMM </a:t>
            </a:r>
            <a:r>
              <a:rPr lang="en-US" dirty="0" err="1"/>
              <a:t>YY</a:t>
            </a:r>
            <a:endParaRPr lang="en-US" dirty="0"/>
          </a:p>
        </p:txBody>
      </p:sp>
      <p:sp>
        <p:nvSpPr>
          <p:cNvPr id="13" name="Picture Placeholder 19">
            <a:extLst>
              <a:ext uri="{FF2B5EF4-FFF2-40B4-BE49-F238E27FC236}">
                <a16:creationId xmlns:a16="http://schemas.microsoft.com/office/drawing/2014/main" id="{1E2FE5FA-466C-4923-8F53-0734F9BF7807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767671" y="4873368"/>
            <a:ext cx="548640" cy="548640"/>
          </a:xfrm>
          <a:prstGeom prst="ellipse">
            <a:avLst/>
          </a:prstGeom>
          <a:solidFill>
            <a:schemeClr val="bg1"/>
          </a:solidFill>
        </p:spPr>
        <p:txBody>
          <a:bodyPr wrap="none" lIns="0" tIns="0" rIns="0" bIns="868680" anchor="t">
            <a:noAutofit/>
          </a:bodyPr>
          <a:lstStyle>
            <a:lvl1pPr marL="0" indent="0" algn="ctr">
              <a:buNone/>
              <a:defRPr sz="800" i="1">
                <a:solidFill>
                  <a:schemeClr val="bg1">
                    <a:alpha val="50000"/>
                  </a:schemeClr>
                </a:solidFill>
              </a:defRPr>
            </a:lvl1pPr>
          </a:lstStyle>
          <a:p>
            <a:r>
              <a:rPr lang="en-US" dirty="0"/>
              <a:t>Click to add picture</a:t>
            </a:r>
          </a:p>
        </p:txBody>
      </p:sp>
      <p:sp>
        <p:nvSpPr>
          <p:cNvPr id="14" name="Text Placeholder 2">
            <a:extLst>
              <a:ext uri="{FF2B5EF4-FFF2-40B4-BE49-F238E27FC236}">
                <a16:creationId xmlns:a16="http://schemas.microsoft.com/office/drawing/2014/main" id="{BF48F525-BAF8-4B02-A561-CE7E9720DC4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33705" y="5513167"/>
            <a:ext cx="816572" cy="296862"/>
          </a:xfrm>
        </p:spPr>
        <p:txBody>
          <a:bodyPr lIns="0" tIns="0" rIns="0" bIns="0" anchor="t">
            <a:noAutofit/>
          </a:bodyPr>
          <a:lstStyle>
            <a:lvl1pPr marL="0" indent="0" algn="ctr">
              <a:buNone/>
              <a:defRPr sz="9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Presenter 1 Info</a:t>
            </a:r>
          </a:p>
        </p:txBody>
      </p:sp>
      <p:sp>
        <p:nvSpPr>
          <p:cNvPr id="15" name="Picture Placeholder 19">
            <a:extLst>
              <a:ext uri="{FF2B5EF4-FFF2-40B4-BE49-F238E27FC236}">
                <a16:creationId xmlns:a16="http://schemas.microsoft.com/office/drawing/2014/main" id="{5308E464-6C9F-49CD-B2F3-D574DBC3B7B2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1704419" y="4873368"/>
            <a:ext cx="548640" cy="548640"/>
          </a:xfrm>
          <a:prstGeom prst="ellipse">
            <a:avLst/>
          </a:prstGeom>
          <a:solidFill>
            <a:schemeClr val="bg1"/>
          </a:solidFill>
        </p:spPr>
        <p:txBody>
          <a:bodyPr wrap="none" lIns="0" tIns="0" rIns="0" bIns="868680" anchor="t">
            <a:noAutofit/>
          </a:bodyPr>
          <a:lstStyle>
            <a:lvl1pPr marL="0" indent="0" algn="ctr">
              <a:buNone/>
              <a:defRPr sz="800" i="1">
                <a:solidFill>
                  <a:schemeClr val="bg1">
                    <a:alpha val="50000"/>
                  </a:schemeClr>
                </a:solidFill>
              </a:defRPr>
            </a:lvl1pPr>
          </a:lstStyle>
          <a:p>
            <a:r>
              <a:rPr lang="en-US" dirty="0"/>
              <a:t>Click to add picture</a:t>
            </a:r>
          </a:p>
        </p:txBody>
      </p:sp>
      <p:sp>
        <p:nvSpPr>
          <p:cNvPr id="16" name="Text Placeholder 2">
            <a:extLst>
              <a:ext uri="{FF2B5EF4-FFF2-40B4-BE49-F238E27FC236}">
                <a16:creationId xmlns:a16="http://schemas.microsoft.com/office/drawing/2014/main" id="{047C9EE7-C7C3-4B3F-ACF6-E3942E7B4424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570453" y="5513167"/>
            <a:ext cx="816572" cy="296862"/>
          </a:xfrm>
        </p:spPr>
        <p:txBody>
          <a:bodyPr lIns="0" tIns="0" rIns="0" bIns="0" anchor="t">
            <a:noAutofit/>
          </a:bodyPr>
          <a:lstStyle>
            <a:lvl1pPr marL="0" indent="0" algn="ctr">
              <a:buNone/>
              <a:defRPr sz="9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Presenter 2 Info</a:t>
            </a:r>
          </a:p>
        </p:txBody>
      </p:sp>
      <p:sp>
        <p:nvSpPr>
          <p:cNvPr id="17" name="Picture Placeholder 19">
            <a:extLst>
              <a:ext uri="{FF2B5EF4-FFF2-40B4-BE49-F238E27FC236}">
                <a16:creationId xmlns:a16="http://schemas.microsoft.com/office/drawing/2014/main" id="{46D1E226-3E26-4463-99A8-340705B9597B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2641167" y="4873368"/>
            <a:ext cx="548640" cy="548640"/>
          </a:xfrm>
          <a:prstGeom prst="ellipse">
            <a:avLst/>
          </a:prstGeom>
          <a:solidFill>
            <a:schemeClr val="bg1"/>
          </a:solidFill>
        </p:spPr>
        <p:txBody>
          <a:bodyPr wrap="none" lIns="0" tIns="0" rIns="0" bIns="868680" anchor="t">
            <a:noAutofit/>
          </a:bodyPr>
          <a:lstStyle>
            <a:lvl1pPr marL="0" indent="0" algn="ctr">
              <a:buNone/>
              <a:defRPr sz="800" i="1">
                <a:solidFill>
                  <a:schemeClr val="bg1">
                    <a:alpha val="50000"/>
                  </a:schemeClr>
                </a:solidFill>
              </a:defRPr>
            </a:lvl1pPr>
          </a:lstStyle>
          <a:p>
            <a:r>
              <a:rPr lang="en-US" dirty="0"/>
              <a:t>Click to add picture</a:t>
            </a:r>
          </a:p>
        </p:txBody>
      </p:sp>
      <p:sp>
        <p:nvSpPr>
          <p:cNvPr id="18" name="Text Placeholder 2">
            <a:extLst>
              <a:ext uri="{FF2B5EF4-FFF2-40B4-BE49-F238E27FC236}">
                <a16:creationId xmlns:a16="http://schemas.microsoft.com/office/drawing/2014/main" id="{2AC2A269-AF55-4716-A12A-CB2396C70C17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2507201" y="5513167"/>
            <a:ext cx="816572" cy="296862"/>
          </a:xfrm>
        </p:spPr>
        <p:txBody>
          <a:bodyPr lIns="0" tIns="0" rIns="0" bIns="0" anchor="t">
            <a:noAutofit/>
          </a:bodyPr>
          <a:lstStyle>
            <a:lvl1pPr marL="0" indent="0" algn="ctr">
              <a:buNone/>
              <a:defRPr sz="9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Presenter 3 Info</a:t>
            </a:r>
          </a:p>
        </p:txBody>
      </p:sp>
      <p:sp>
        <p:nvSpPr>
          <p:cNvPr id="19" name="Picture Placeholder 19">
            <a:extLst>
              <a:ext uri="{FF2B5EF4-FFF2-40B4-BE49-F238E27FC236}">
                <a16:creationId xmlns:a16="http://schemas.microsoft.com/office/drawing/2014/main" id="{4779B1B4-690B-49D2-A551-3CCFD54F284E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3577915" y="4873368"/>
            <a:ext cx="548640" cy="548640"/>
          </a:xfrm>
          <a:prstGeom prst="ellipse">
            <a:avLst/>
          </a:prstGeom>
          <a:solidFill>
            <a:schemeClr val="bg1"/>
          </a:solidFill>
        </p:spPr>
        <p:txBody>
          <a:bodyPr wrap="none" lIns="0" tIns="0" rIns="0" bIns="868680" anchor="t">
            <a:noAutofit/>
          </a:bodyPr>
          <a:lstStyle>
            <a:lvl1pPr marL="0" indent="0" algn="ctr">
              <a:buNone/>
              <a:defRPr sz="800" i="1">
                <a:solidFill>
                  <a:schemeClr val="bg1">
                    <a:alpha val="50000"/>
                  </a:schemeClr>
                </a:solidFill>
              </a:defRPr>
            </a:lvl1pPr>
          </a:lstStyle>
          <a:p>
            <a:r>
              <a:rPr lang="en-US" dirty="0"/>
              <a:t>Click to add picture</a:t>
            </a:r>
          </a:p>
        </p:txBody>
      </p:sp>
      <p:sp>
        <p:nvSpPr>
          <p:cNvPr id="20" name="Text Placeholder 2">
            <a:extLst>
              <a:ext uri="{FF2B5EF4-FFF2-40B4-BE49-F238E27FC236}">
                <a16:creationId xmlns:a16="http://schemas.microsoft.com/office/drawing/2014/main" id="{FE20F70F-96B7-4CD9-B23B-065D42654DD4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3443949" y="5513167"/>
            <a:ext cx="816572" cy="296862"/>
          </a:xfrm>
        </p:spPr>
        <p:txBody>
          <a:bodyPr lIns="0" tIns="0" rIns="0" bIns="0" anchor="t">
            <a:noAutofit/>
          </a:bodyPr>
          <a:lstStyle>
            <a:lvl1pPr marL="0" indent="0" algn="ctr">
              <a:buNone/>
              <a:defRPr sz="9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Presenter 4 Info</a:t>
            </a:r>
          </a:p>
        </p:txBody>
      </p:sp>
      <p:pic>
        <p:nvPicPr>
          <p:cNvPr id="30" name="Picture Placeholder 2">
            <a:extLst>
              <a:ext uri="{FF2B5EF4-FFF2-40B4-BE49-F238E27FC236}">
                <a16:creationId xmlns:a16="http://schemas.microsoft.com/office/drawing/2014/main" id="{2B49ED0D-8D93-4049-BB9F-EA207C4E35D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/>
        </p:blipFill>
        <p:spPr>
          <a:xfrm>
            <a:off x="561476" y="655353"/>
            <a:ext cx="1965960" cy="799209"/>
          </a:xfrm>
          <a:prstGeom prst="rect">
            <a:avLst/>
          </a:prstGeom>
        </p:spPr>
      </p:pic>
      <p:sp>
        <p:nvSpPr>
          <p:cNvPr id="31" name="Picture Placeholder 19">
            <a:extLst>
              <a:ext uri="{FF2B5EF4-FFF2-40B4-BE49-F238E27FC236}">
                <a16:creationId xmlns:a16="http://schemas.microsoft.com/office/drawing/2014/main" id="{9E1F4D62-6B64-47C1-9F68-73659971546E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9536113" y="695279"/>
            <a:ext cx="1965960" cy="795528"/>
          </a:xfrm>
          <a:prstGeom prst="rect">
            <a:avLst/>
          </a:prstGeom>
          <a:noFill/>
        </p:spPr>
        <p:txBody>
          <a:bodyPr lIns="0" rIns="0" anchor="ctr">
            <a:noAutofit/>
          </a:bodyPr>
          <a:lstStyle>
            <a:lvl1pPr marL="0" indent="0" algn="ctr">
              <a:buNone/>
              <a:defRPr sz="14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on the picture icon</a:t>
            </a:r>
            <a:br>
              <a:rPr lang="en-US" dirty="0"/>
            </a:br>
            <a:r>
              <a:rPr lang="en-US" dirty="0"/>
              <a:t>to insert the Partner logo</a:t>
            </a:r>
          </a:p>
        </p:txBody>
      </p:sp>
      <p:sp>
        <p:nvSpPr>
          <p:cNvPr id="21" name="Circle: Hollow 27">
            <a:extLst>
              <a:ext uri="{FF2B5EF4-FFF2-40B4-BE49-F238E27FC236}">
                <a16:creationId xmlns:a16="http://schemas.microsoft.com/office/drawing/2014/main" id="{50CF8BA7-9B1E-416B-B0C1-5320E2C70028}"/>
              </a:ext>
            </a:extLst>
          </p:cNvPr>
          <p:cNvSpPr/>
          <p:nvPr userDrawn="1"/>
        </p:nvSpPr>
        <p:spPr>
          <a:xfrm>
            <a:off x="5091378" y="-360991"/>
            <a:ext cx="7543802" cy="7543800"/>
          </a:xfrm>
          <a:prstGeom prst="donut">
            <a:avLst>
              <a:gd name="adj" fmla="val 240"/>
            </a:avLst>
          </a:prstGeom>
          <a:solidFill>
            <a:srgbClr val="00A9D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5" name="Circle: Hollow 28">
            <a:extLst>
              <a:ext uri="{FF2B5EF4-FFF2-40B4-BE49-F238E27FC236}">
                <a16:creationId xmlns:a16="http://schemas.microsoft.com/office/drawing/2014/main" id="{71DF058B-04F8-4167-B439-D9356F498502}"/>
              </a:ext>
            </a:extLst>
          </p:cNvPr>
          <p:cNvSpPr/>
          <p:nvPr userDrawn="1"/>
        </p:nvSpPr>
        <p:spPr>
          <a:xfrm>
            <a:off x="5103022" y="903642"/>
            <a:ext cx="5235443" cy="5276626"/>
          </a:xfrm>
          <a:prstGeom prst="donut">
            <a:avLst>
              <a:gd name="adj" fmla="val 359"/>
            </a:avLst>
          </a:prstGeom>
          <a:solidFill>
            <a:srgbClr val="00A9D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6" name="Circle: Hollow 29">
            <a:extLst>
              <a:ext uri="{FF2B5EF4-FFF2-40B4-BE49-F238E27FC236}">
                <a16:creationId xmlns:a16="http://schemas.microsoft.com/office/drawing/2014/main" id="{E10129F2-B3CB-45BD-BBA7-D14012824D90}"/>
              </a:ext>
            </a:extLst>
          </p:cNvPr>
          <p:cNvSpPr/>
          <p:nvPr userDrawn="1"/>
        </p:nvSpPr>
        <p:spPr>
          <a:xfrm>
            <a:off x="5115628" y="1963271"/>
            <a:ext cx="3313355" cy="3284590"/>
          </a:xfrm>
          <a:prstGeom prst="donut">
            <a:avLst>
              <a:gd name="adj" fmla="val 337"/>
            </a:avLst>
          </a:prstGeom>
          <a:solidFill>
            <a:srgbClr val="00A9D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4" name="Oval 33">
            <a:extLst>
              <a:ext uri="{FF2B5EF4-FFF2-40B4-BE49-F238E27FC236}">
                <a16:creationId xmlns:a16="http://schemas.microsoft.com/office/drawing/2014/main" id="{62724850-F4EF-40CD-8CEE-B0E45566D342}"/>
              </a:ext>
            </a:extLst>
          </p:cNvPr>
          <p:cNvSpPr/>
          <p:nvPr userDrawn="1"/>
        </p:nvSpPr>
        <p:spPr>
          <a:xfrm>
            <a:off x="6442666" y="1475195"/>
            <a:ext cx="1975104" cy="1975104"/>
          </a:xfrm>
          <a:prstGeom prst="ellipse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3" name="Subtitle 2">
            <a:extLst>
              <a:ext uri="{FF2B5EF4-FFF2-40B4-BE49-F238E27FC236}">
                <a16:creationId xmlns:a16="http://schemas.microsoft.com/office/drawing/2014/main" id="{DDA26FD1-8103-47E4-A692-B1304618F741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561538" y="1840073"/>
            <a:ext cx="1737360" cy="1245348"/>
          </a:xfrm>
          <a:prstGeom prst="rect">
            <a:avLst/>
          </a:prstGeom>
        </p:spPr>
        <p:txBody>
          <a:bodyPr wrap="square" anchor="ctr">
            <a:noAutofit/>
          </a:bodyPr>
          <a:lstStyle>
            <a:lvl1pPr marL="0" indent="0" algn="ctr">
              <a:lnSpc>
                <a:spcPct val="90000"/>
              </a:lnSpc>
              <a:spcBef>
                <a:spcPts val="0"/>
              </a:spcBef>
              <a:buNone/>
              <a:defRPr sz="160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To highlight or add supporting text, use this space…</a:t>
            </a:r>
          </a:p>
        </p:txBody>
      </p:sp>
    </p:spTree>
    <p:extLst>
      <p:ext uri="{BB962C8B-B14F-4D97-AF65-F5344CB8AC3E}">
        <p14:creationId xmlns:p14="http://schemas.microsoft.com/office/powerpoint/2010/main" val="14750202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25" grpId="0" animBg="1"/>
      <p:bldP spid="26" grpId="0" animBg="1"/>
    </p:bld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nimated Title Slide v2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F6C9CFB3-5B8B-4392-8A9E-E0AB59D632E8}"/>
              </a:ext>
            </a:extLst>
          </p:cNvPr>
          <p:cNvSpPr/>
          <p:nvPr userDrawn="1"/>
        </p:nvSpPr>
        <p:spPr>
          <a:xfrm>
            <a:off x="351131" y="6402296"/>
            <a:ext cx="2999539" cy="2308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900" dirty="0">
                <a:solidFill>
                  <a:srgbClr val="FFFFFF"/>
                </a:solidFill>
                <a:latin typeface="Avenir Roman"/>
                <a:cs typeface="Avenir Roman"/>
              </a:rPr>
              <a:t>Copyright © 2020 Infogain Corporation. All Rights Reserved.</a:t>
            </a:r>
          </a:p>
        </p:txBody>
      </p:sp>
      <p:sp>
        <p:nvSpPr>
          <p:cNvPr id="22" name="Title 1">
            <a:extLst>
              <a:ext uri="{FF2B5EF4-FFF2-40B4-BE49-F238E27FC236}">
                <a16:creationId xmlns:a16="http://schemas.microsoft.com/office/drawing/2014/main" id="{2B3CE755-2906-40A4-867D-D46C782283BD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767671" y="2872925"/>
            <a:ext cx="4114800" cy="2095500"/>
          </a:xfrm>
        </p:spPr>
        <p:txBody>
          <a:bodyPr anchor="t"/>
          <a:lstStyle>
            <a:lvl1pPr algn="l">
              <a:lnSpc>
                <a:spcPct val="80000"/>
              </a:lnSpc>
              <a:defRPr sz="4400" cap="none" spc="0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Add title of the</a:t>
            </a:r>
            <a:br>
              <a:rPr lang="en-US" dirty="0"/>
            </a:br>
            <a:r>
              <a:rPr lang="en-US" dirty="0"/>
              <a:t>presentation</a:t>
            </a:r>
            <a:br>
              <a:rPr lang="en-US" dirty="0"/>
            </a:br>
            <a:r>
              <a:rPr lang="en-US" dirty="0"/>
              <a:t>here…</a:t>
            </a:r>
          </a:p>
        </p:txBody>
      </p:sp>
      <p:sp>
        <p:nvSpPr>
          <p:cNvPr id="24" name="Text Placeholder 17">
            <a:extLst>
              <a:ext uri="{FF2B5EF4-FFF2-40B4-BE49-F238E27FC236}">
                <a16:creationId xmlns:a16="http://schemas.microsoft.com/office/drawing/2014/main" id="{A6B1691B-8BE5-452A-A64A-26ABE13E0197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67671" y="2439222"/>
            <a:ext cx="1917848" cy="315913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>
            <a:lvl1pPr marL="0" indent="0" algn="l">
              <a:spcBef>
                <a:spcPts val="0"/>
              </a:spcBef>
              <a:buNone/>
              <a:defRPr sz="1200" spc="4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err="1"/>
              <a:t>DDD</a:t>
            </a:r>
            <a:r>
              <a:rPr lang="en-US" dirty="0"/>
              <a:t>, MMM </a:t>
            </a:r>
            <a:r>
              <a:rPr lang="en-US" dirty="0" err="1"/>
              <a:t>YY</a:t>
            </a:r>
            <a:endParaRPr lang="en-US" dirty="0"/>
          </a:p>
        </p:txBody>
      </p:sp>
      <p:pic>
        <p:nvPicPr>
          <p:cNvPr id="13" name="Picture Placeholder 2">
            <a:extLst>
              <a:ext uri="{FF2B5EF4-FFF2-40B4-BE49-F238E27FC236}">
                <a16:creationId xmlns:a16="http://schemas.microsoft.com/office/drawing/2014/main" id="{45E66EA5-B756-4646-B7D3-9131530179B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/>
        </p:blipFill>
        <p:spPr>
          <a:xfrm>
            <a:off x="561476" y="655353"/>
            <a:ext cx="1965960" cy="799209"/>
          </a:xfrm>
          <a:prstGeom prst="rect">
            <a:avLst/>
          </a:prstGeom>
        </p:spPr>
      </p:pic>
      <p:sp>
        <p:nvSpPr>
          <p:cNvPr id="14" name="Picture Placeholder 19">
            <a:extLst>
              <a:ext uri="{FF2B5EF4-FFF2-40B4-BE49-F238E27FC236}">
                <a16:creationId xmlns:a16="http://schemas.microsoft.com/office/drawing/2014/main" id="{066CFE3F-F7A0-4123-BE7F-76E47C0997A1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9536113" y="695279"/>
            <a:ext cx="1965960" cy="795528"/>
          </a:xfrm>
          <a:prstGeom prst="rect">
            <a:avLst/>
          </a:prstGeom>
          <a:noFill/>
        </p:spPr>
        <p:txBody>
          <a:bodyPr lIns="0" rIns="0" anchor="ctr">
            <a:noAutofit/>
          </a:bodyPr>
          <a:lstStyle>
            <a:lvl1pPr marL="0" indent="0" algn="ctr">
              <a:buNone/>
              <a:defRPr sz="14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on the picture icon</a:t>
            </a:r>
            <a:br>
              <a:rPr lang="en-US" dirty="0"/>
            </a:br>
            <a:r>
              <a:rPr lang="en-US" dirty="0"/>
              <a:t>to insert the Partner logo</a:t>
            </a:r>
          </a:p>
        </p:txBody>
      </p:sp>
      <p:sp>
        <p:nvSpPr>
          <p:cNvPr id="10" name="Circle: Hollow 27">
            <a:extLst>
              <a:ext uri="{FF2B5EF4-FFF2-40B4-BE49-F238E27FC236}">
                <a16:creationId xmlns:a16="http://schemas.microsoft.com/office/drawing/2014/main" id="{50CF8BA7-9B1E-416B-B0C1-5320E2C70028}"/>
              </a:ext>
            </a:extLst>
          </p:cNvPr>
          <p:cNvSpPr/>
          <p:nvPr userDrawn="1"/>
        </p:nvSpPr>
        <p:spPr>
          <a:xfrm>
            <a:off x="5091378" y="-360991"/>
            <a:ext cx="7543802" cy="7543800"/>
          </a:xfrm>
          <a:prstGeom prst="donut">
            <a:avLst>
              <a:gd name="adj" fmla="val 240"/>
            </a:avLst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2" name="Circle: Hollow 28">
            <a:extLst>
              <a:ext uri="{FF2B5EF4-FFF2-40B4-BE49-F238E27FC236}">
                <a16:creationId xmlns:a16="http://schemas.microsoft.com/office/drawing/2014/main" id="{71DF058B-04F8-4167-B439-D9356F498502}"/>
              </a:ext>
            </a:extLst>
          </p:cNvPr>
          <p:cNvSpPr/>
          <p:nvPr userDrawn="1"/>
        </p:nvSpPr>
        <p:spPr>
          <a:xfrm>
            <a:off x="5103022" y="903642"/>
            <a:ext cx="5235443" cy="5276626"/>
          </a:xfrm>
          <a:prstGeom prst="donut">
            <a:avLst>
              <a:gd name="adj" fmla="val 359"/>
            </a:avLst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5" name="Circle: Hollow 29">
            <a:extLst>
              <a:ext uri="{FF2B5EF4-FFF2-40B4-BE49-F238E27FC236}">
                <a16:creationId xmlns:a16="http://schemas.microsoft.com/office/drawing/2014/main" id="{E10129F2-B3CB-45BD-BBA7-D14012824D90}"/>
              </a:ext>
            </a:extLst>
          </p:cNvPr>
          <p:cNvSpPr/>
          <p:nvPr userDrawn="1"/>
        </p:nvSpPr>
        <p:spPr>
          <a:xfrm>
            <a:off x="5115628" y="1963271"/>
            <a:ext cx="3313355" cy="3284590"/>
          </a:xfrm>
          <a:prstGeom prst="donut">
            <a:avLst>
              <a:gd name="adj" fmla="val 337"/>
            </a:avLst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4" name="Oval 33">
            <a:extLst>
              <a:ext uri="{FF2B5EF4-FFF2-40B4-BE49-F238E27FC236}">
                <a16:creationId xmlns:a16="http://schemas.microsoft.com/office/drawing/2014/main" id="{62724850-F4EF-40CD-8CEE-B0E45566D342}"/>
              </a:ext>
            </a:extLst>
          </p:cNvPr>
          <p:cNvSpPr/>
          <p:nvPr userDrawn="1"/>
        </p:nvSpPr>
        <p:spPr>
          <a:xfrm>
            <a:off x="6442666" y="1475195"/>
            <a:ext cx="1975104" cy="1975104"/>
          </a:xfrm>
          <a:prstGeom prst="ellipse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3" name="Subtitle 2">
            <a:extLst>
              <a:ext uri="{FF2B5EF4-FFF2-40B4-BE49-F238E27FC236}">
                <a16:creationId xmlns:a16="http://schemas.microsoft.com/office/drawing/2014/main" id="{DDA26FD1-8103-47E4-A692-B1304618F741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561538" y="1840073"/>
            <a:ext cx="1737360" cy="1245348"/>
          </a:xfrm>
          <a:prstGeom prst="rect">
            <a:avLst/>
          </a:prstGeom>
        </p:spPr>
        <p:txBody>
          <a:bodyPr wrap="square" anchor="ctr">
            <a:noAutofit/>
          </a:bodyPr>
          <a:lstStyle>
            <a:lvl1pPr marL="0" indent="0" algn="ctr">
              <a:lnSpc>
                <a:spcPct val="90000"/>
              </a:lnSpc>
              <a:spcBef>
                <a:spcPts val="0"/>
              </a:spcBef>
              <a:buNone/>
              <a:defRPr sz="160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To highlight or add supporting text, use this space…</a:t>
            </a:r>
          </a:p>
        </p:txBody>
      </p:sp>
    </p:spTree>
    <p:extLst>
      <p:ext uri="{BB962C8B-B14F-4D97-AF65-F5344CB8AC3E}">
        <p14:creationId xmlns:p14="http://schemas.microsoft.com/office/powerpoint/2010/main" val="23989128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2" grpId="0" animBg="1"/>
      <p:bldP spid="15" grpId="0" animBg="1"/>
    </p:bld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nimated Title Slide v2 - with Presenters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F6C9CFB3-5B8B-4392-8A9E-E0AB59D632E8}"/>
              </a:ext>
            </a:extLst>
          </p:cNvPr>
          <p:cNvSpPr/>
          <p:nvPr userDrawn="1"/>
        </p:nvSpPr>
        <p:spPr>
          <a:xfrm>
            <a:off x="351131" y="6402296"/>
            <a:ext cx="2999539" cy="2308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900" dirty="0">
                <a:solidFill>
                  <a:srgbClr val="FFFFFF"/>
                </a:solidFill>
                <a:latin typeface="Avenir Roman"/>
                <a:cs typeface="Avenir Roman"/>
              </a:rPr>
              <a:t>Copyright © 2020 Infogain Corporation. All Rights Reserved.</a:t>
            </a:r>
          </a:p>
        </p:txBody>
      </p:sp>
      <p:sp>
        <p:nvSpPr>
          <p:cNvPr id="22" name="Title 1">
            <a:extLst>
              <a:ext uri="{FF2B5EF4-FFF2-40B4-BE49-F238E27FC236}">
                <a16:creationId xmlns:a16="http://schemas.microsoft.com/office/drawing/2014/main" id="{2B3CE755-2906-40A4-867D-D46C782283BD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767671" y="2872925"/>
            <a:ext cx="4114800" cy="1737360"/>
          </a:xfrm>
        </p:spPr>
        <p:txBody>
          <a:bodyPr anchor="t"/>
          <a:lstStyle>
            <a:lvl1pPr algn="l">
              <a:lnSpc>
                <a:spcPct val="80000"/>
              </a:lnSpc>
              <a:defRPr sz="4400" cap="none" spc="0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Add title of the</a:t>
            </a:r>
            <a:br>
              <a:rPr lang="en-US" dirty="0"/>
            </a:br>
            <a:r>
              <a:rPr lang="en-US" dirty="0"/>
              <a:t>presentation</a:t>
            </a:r>
            <a:br>
              <a:rPr lang="en-US" dirty="0"/>
            </a:br>
            <a:r>
              <a:rPr lang="en-US" dirty="0"/>
              <a:t>here…</a:t>
            </a:r>
          </a:p>
        </p:txBody>
      </p:sp>
      <p:sp>
        <p:nvSpPr>
          <p:cNvPr id="24" name="Text Placeholder 17">
            <a:extLst>
              <a:ext uri="{FF2B5EF4-FFF2-40B4-BE49-F238E27FC236}">
                <a16:creationId xmlns:a16="http://schemas.microsoft.com/office/drawing/2014/main" id="{A6B1691B-8BE5-452A-A64A-26ABE13E0197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67671" y="2439222"/>
            <a:ext cx="1917848" cy="315913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>
            <a:lvl1pPr marL="0" indent="0" algn="l">
              <a:spcBef>
                <a:spcPts val="0"/>
              </a:spcBef>
              <a:buNone/>
              <a:defRPr sz="1200" spc="4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err="1"/>
              <a:t>DDD</a:t>
            </a:r>
            <a:r>
              <a:rPr lang="en-US" dirty="0"/>
              <a:t>, MMM </a:t>
            </a:r>
            <a:r>
              <a:rPr lang="en-US" dirty="0" err="1"/>
              <a:t>YY</a:t>
            </a:r>
            <a:endParaRPr lang="en-US" dirty="0"/>
          </a:p>
        </p:txBody>
      </p:sp>
      <p:sp>
        <p:nvSpPr>
          <p:cNvPr id="13" name="Picture Placeholder 19">
            <a:extLst>
              <a:ext uri="{FF2B5EF4-FFF2-40B4-BE49-F238E27FC236}">
                <a16:creationId xmlns:a16="http://schemas.microsoft.com/office/drawing/2014/main" id="{1E2FE5FA-466C-4923-8F53-0734F9BF7807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767671" y="4873368"/>
            <a:ext cx="548640" cy="548640"/>
          </a:xfrm>
          <a:prstGeom prst="ellipse">
            <a:avLst/>
          </a:prstGeom>
          <a:solidFill>
            <a:schemeClr val="bg1"/>
          </a:solidFill>
        </p:spPr>
        <p:txBody>
          <a:bodyPr wrap="none" lIns="0" tIns="0" rIns="0" bIns="868680" anchor="t">
            <a:noAutofit/>
          </a:bodyPr>
          <a:lstStyle>
            <a:lvl1pPr marL="0" indent="0" algn="ctr">
              <a:buNone/>
              <a:defRPr sz="800" i="1">
                <a:solidFill>
                  <a:schemeClr val="bg1">
                    <a:alpha val="50000"/>
                  </a:schemeClr>
                </a:solidFill>
              </a:defRPr>
            </a:lvl1pPr>
          </a:lstStyle>
          <a:p>
            <a:r>
              <a:rPr lang="en-US" dirty="0"/>
              <a:t>Click to add picture</a:t>
            </a:r>
          </a:p>
        </p:txBody>
      </p:sp>
      <p:sp>
        <p:nvSpPr>
          <p:cNvPr id="14" name="Text Placeholder 2">
            <a:extLst>
              <a:ext uri="{FF2B5EF4-FFF2-40B4-BE49-F238E27FC236}">
                <a16:creationId xmlns:a16="http://schemas.microsoft.com/office/drawing/2014/main" id="{BF48F525-BAF8-4B02-A561-CE7E9720DC4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33705" y="5513167"/>
            <a:ext cx="816572" cy="296862"/>
          </a:xfrm>
        </p:spPr>
        <p:txBody>
          <a:bodyPr lIns="0" tIns="0" rIns="0" bIns="0" anchor="t">
            <a:noAutofit/>
          </a:bodyPr>
          <a:lstStyle>
            <a:lvl1pPr marL="0" indent="0" algn="ctr">
              <a:buNone/>
              <a:defRPr sz="9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Presenter 1 Info</a:t>
            </a:r>
          </a:p>
        </p:txBody>
      </p:sp>
      <p:sp>
        <p:nvSpPr>
          <p:cNvPr id="15" name="Picture Placeholder 19">
            <a:extLst>
              <a:ext uri="{FF2B5EF4-FFF2-40B4-BE49-F238E27FC236}">
                <a16:creationId xmlns:a16="http://schemas.microsoft.com/office/drawing/2014/main" id="{5308E464-6C9F-49CD-B2F3-D574DBC3B7B2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1704419" y="4873368"/>
            <a:ext cx="548640" cy="548640"/>
          </a:xfrm>
          <a:prstGeom prst="ellipse">
            <a:avLst/>
          </a:prstGeom>
          <a:solidFill>
            <a:schemeClr val="bg1"/>
          </a:solidFill>
        </p:spPr>
        <p:txBody>
          <a:bodyPr wrap="none" lIns="0" tIns="0" rIns="0" bIns="868680" anchor="t">
            <a:noAutofit/>
          </a:bodyPr>
          <a:lstStyle>
            <a:lvl1pPr marL="0" indent="0" algn="ctr">
              <a:buNone/>
              <a:defRPr sz="800" i="1">
                <a:solidFill>
                  <a:schemeClr val="bg1">
                    <a:alpha val="50000"/>
                  </a:schemeClr>
                </a:solidFill>
              </a:defRPr>
            </a:lvl1pPr>
          </a:lstStyle>
          <a:p>
            <a:r>
              <a:rPr lang="en-US" dirty="0"/>
              <a:t>Click to add picture</a:t>
            </a:r>
          </a:p>
        </p:txBody>
      </p:sp>
      <p:sp>
        <p:nvSpPr>
          <p:cNvPr id="16" name="Text Placeholder 2">
            <a:extLst>
              <a:ext uri="{FF2B5EF4-FFF2-40B4-BE49-F238E27FC236}">
                <a16:creationId xmlns:a16="http://schemas.microsoft.com/office/drawing/2014/main" id="{047C9EE7-C7C3-4B3F-ACF6-E3942E7B4424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570453" y="5513167"/>
            <a:ext cx="816572" cy="296862"/>
          </a:xfrm>
        </p:spPr>
        <p:txBody>
          <a:bodyPr lIns="0" tIns="0" rIns="0" bIns="0" anchor="t">
            <a:noAutofit/>
          </a:bodyPr>
          <a:lstStyle>
            <a:lvl1pPr marL="0" indent="0" algn="ctr">
              <a:buNone/>
              <a:defRPr sz="9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Presenter 2 Info</a:t>
            </a:r>
          </a:p>
        </p:txBody>
      </p:sp>
      <p:sp>
        <p:nvSpPr>
          <p:cNvPr id="17" name="Picture Placeholder 19">
            <a:extLst>
              <a:ext uri="{FF2B5EF4-FFF2-40B4-BE49-F238E27FC236}">
                <a16:creationId xmlns:a16="http://schemas.microsoft.com/office/drawing/2014/main" id="{46D1E226-3E26-4463-99A8-340705B9597B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2641167" y="4873368"/>
            <a:ext cx="548640" cy="548640"/>
          </a:xfrm>
          <a:prstGeom prst="ellipse">
            <a:avLst/>
          </a:prstGeom>
          <a:solidFill>
            <a:schemeClr val="bg1"/>
          </a:solidFill>
        </p:spPr>
        <p:txBody>
          <a:bodyPr wrap="none" lIns="0" tIns="0" rIns="0" bIns="868680" anchor="t">
            <a:noAutofit/>
          </a:bodyPr>
          <a:lstStyle>
            <a:lvl1pPr marL="0" indent="0" algn="ctr">
              <a:buNone/>
              <a:defRPr sz="800" i="1">
                <a:solidFill>
                  <a:schemeClr val="bg1">
                    <a:alpha val="50000"/>
                  </a:schemeClr>
                </a:solidFill>
              </a:defRPr>
            </a:lvl1pPr>
          </a:lstStyle>
          <a:p>
            <a:r>
              <a:rPr lang="en-US" dirty="0"/>
              <a:t>Click to add picture</a:t>
            </a:r>
          </a:p>
        </p:txBody>
      </p:sp>
      <p:sp>
        <p:nvSpPr>
          <p:cNvPr id="18" name="Text Placeholder 2">
            <a:extLst>
              <a:ext uri="{FF2B5EF4-FFF2-40B4-BE49-F238E27FC236}">
                <a16:creationId xmlns:a16="http://schemas.microsoft.com/office/drawing/2014/main" id="{2AC2A269-AF55-4716-A12A-CB2396C70C17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2507201" y="5513167"/>
            <a:ext cx="816572" cy="296862"/>
          </a:xfrm>
        </p:spPr>
        <p:txBody>
          <a:bodyPr lIns="0" tIns="0" rIns="0" bIns="0" anchor="t">
            <a:noAutofit/>
          </a:bodyPr>
          <a:lstStyle>
            <a:lvl1pPr marL="0" indent="0" algn="ctr">
              <a:buNone/>
              <a:defRPr sz="9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Presenter 3 Info</a:t>
            </a:r>
          </a:p>
        </p:txBody>
      </p:sp>
      <p:sp>
        <p:nvSpPr>
          <p:cNvPr id="19" name="Picture Placeholder 19">
            <a:extLst>
              <a:ext uri="{FF2B5EF4-FFF2-40B4-BE49-F238E27FC236}">
                <a16:creationId xmlns:a16="http://schemas.microsoft.com/office/drawing/2014/main" id="{4779B1B4-690B-49D2-A551-3CCFD54F284E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3577915" y="4873368"/>
            <a:ext cx="548640" cy="548640"/>
          </a:xfrm>
          <a:prstGeom prst="ellipse">
            <a:avLst/>
          </a:prstGeom>
          <a:solidFill>
            <a:schemeClr val="bg1"/>
          </a:solidFill>
        </p:spPr>
        <p:txBody>
          <a:bodyPr wrap="none" lIns="0" tIns="0" rIns="0" bIns="868680" anchor="t">
            <a:noAutofit/>
          </a:bodyPr>
          <a:lstStyle>
            <a:lvl1pPr marL="0" indent="0" algn="ctr">
              <a:buNone/>
              <a:defRPr sz="800" i="1">
                <a:solidFill>
                  <a:schemeClr val="bg1">
                    <a:alpha val="50000"/>
                  </a:schemeClr>
                </a:solidFill>
              </a:defRPr>
            </a:lvl1pPr>
          </a:lstStyle>
          <a:p>
            <a:r>
              <a:rPr lang="en-US" dirty="0"/>
              <a:t>Click to add picture</a:t>
            </a:r>
          </a:p>
        </p:txBody>
      </p:sp>
      <p:sp>
        <p:nvSpPr>
          <p:cNvPr id="20" name="Text Placeholder 2">
            <a:extLst>
              <a:ext uri="{FF2B5EF4-FFF2-40B4-BE49-F238E27FC236}">
                <a16:creationId xmlns:a16="http://schemas.microsoft.com/office/drawing/2014/main" id="{FE20F70F-96B7-4CD9-B23B-065D42654DD4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3443949" y="5513167"/>
            <a:ext cx="816572" cy="296862"/>
          </a:xfrm>
        </p:spPr>
        <p:txBody>
          <a:bodyPr lIns="0" tIns="0" rIns="0" bIns="0" anchor="t">
            <a:noAutofit/>
          </a:bodyPr>
          <a:lstStyle>
            <a:lvl1pPr marL="0" indent="0" algn="ctr">
              <a:buNone/>
              <a:defRPr sz="9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Presenter 4 Info</a:t>
            </a:r>
          </a:p>
        </p:txBody>
      </p:sp>
      <p:pic>
        <p:nvPicPr>
          <p:cNvPr id="30" name="Picture Placeholder 2">
            <a:extLst>
              <a:ext uri="{FF2B5EF4-FFF2-40B4-BE49-F238E27FC236}">
                <a16:creationId xmlns:a16="http://schemas.microsoft.com/office/drawing/2014/main" id="{2B49ED0D-8D93-4049-BB9F-EA207C4E35D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/>
        </p:blipFill>
        <p:spPr>
          <a:xfrm>
            <a:off x="561476" y="655353"/>
            <a:ext cx="1965960" cy="799209"/>
          </a:xfrm>
          <a:prstGeom prst="rect">
            <a:avLst/>
          </a:prstGeom>
        </p:spPr>
      </p:pic>
      <p:sp>
        <p:nvSpPr>
          <p:cNvPr id="31" name="Picture Placeholder 19">
            <a:extLst>
              <a:ext uri="{FF2B5EF4-FFF2-40B4-BE49-F238E27FC236}">
                <a16:creationId xmlns:a16="http://schemas.microsoft.com/office/drawing/2014/main" id="{9E1F4D62-6B64-47C1-9F68-73659971546E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9536113" y="695279"/>
            <a:ext cx="1965960" cy="795528"/>
          </a:xfrm>
          <a:prstGeom prst="rect">
            <a:avLst/>
          </a:prstGeom>
          <a:noFill/>
        </p:spPr>
        <p:txBody>
          <a:bodyPr lIns="0" rIns="0" anchor="ctr">
            <a:noAutofit/>
          </a:bodyPr>
          <a:lstStyle>
            <a:lvl1pPr marL="0" indent="0" algn="ctr">
              <a:buNone/>
              <a:defRPr sz="14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on the picture icon</a:t>
            </a:r>
            <a:br>
              <a:rPr lang="en-US" dirty="0"/>
            </a:br>
            <a:r>
              <a:rPr lang="en-US" dirty="0"/>
              <a:t>to insert the Partner logo</a:t>
            </a:r>
          </a:p>
        </p:txBody>
      </p:sp>
      <p:sp>
        <p:nvSpPr>
          <p:cNvPr id="21" name="Circle: Hollow 27">
            <a:extLst>
              <a:ext uri="{FF2B5EF4-FFF2-40B4-BE49-F238E27FC236}">
                <a16:creationId xmlns:a16="http://schemas.microsoft.com/office/drawing/2014/main" id="{50CF8BA7-9B1E-416B-B0C1-5320E2C70028}"/>
              </a:ext>
            </a:extLst>
          </p:cNvPr>
          <p:cNvSpPr/>
          <p:nvPr userDrawn="1"/>
        </p:nvSpPr>
        <p:spPr>
          <a:xfrm>
            <a:off x="5091378" y="-360991"/>
            <a:ext cx="7543802" cy="7543800"/>
          </a:xfrm>
          <a:prstGeom prst="donut">
            <a:avLst>
              <a:gd name="adj" fmla="val 240"/>
            </a:avLst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5" name="Circle: Hollow 28">
            <a:extLst>
              <a:ext uri="{FF2B5EF4-FFF2-40B4-BE49-F238E27FC236}">
                <a16:creationId xmlns:a16="http://schemas.microsoft.com/office/drawing/2014/main" id="{71DF058B-04F8-4167-B439-D9356F498502}"/>
              </a:ext>
            </a:extLst>
          </p:cNvPr>
          <p:cNvSpPr/>
          <p:nvPr userDrawn="1"/>
        </p:nvSpPr>
        <p:spPr>
          <a:xfrm>
            <a:off x="5103022" y="903642"/>
            <a:ext cx="5235443" cy="5276626"/>
          </a:xfrm>
          <a:prstGeom prst="donut">
            <a:avLst>
              <a:gd name="adj" fmla="val 359"/>
            </a:avLst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6" name="Circle: Hollow 29">
            <a:extLst>
              <a:ext uri="{FF2B5EF4-FFF2-40B4-BE49-F238E27FC236}">
                <a16:creationId xmlns:a16="http://schemas.microsoft.com/office/drawing/2014/main" id="{E10129F2-B3CB-45BD-BBA7-D14012824D90}"/>
              </a:ext>
            </a:extLst>
          </p:cNvPr>
          <p:cNvSpPr/>
          <p:nvPr userDrawn="1"/>
        </p:nvSpPr>
        <p:spPr>
          <a:xfrm>
            <a:off x="5115628" y="1963271"/>
            <a:ext cx="3313355" cy="3284590"/>
          </a:xfrm>
          <a:prstGeom prst="donut">
            <a:avLst>
              <a:gd name="adj" fmla="val 337"/>
            </a:avLst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4" name="Oval 33">
            <a:extLst>
              <a:ext uri="{FF2B5EF4-FFF2-40B4-BE49-F238E27FC236}">
                <a16:creationId xmlns:a16="http://schemas.microsoft.com/office/drawing/2014/main" id="{62724850-F4EF-40CD-8CEE-B0E45566D342}"/>
              </a:ext>
            </a:extLst>
          </p:cNvPr>
          <p:cNvSpPr/>
          <p:nvPr userDrawn="1"/>
        </p:nvSpPr>
        <p:spPr>
          <a:xfrm>
            <a:off x="6442666" y="1475195"/>
            <a:ext cx="1975104" cy="1975104"/>
          </a:xfrm>
          <a:prstGeom prst="ellipse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3" name="Subtitle 2">
            <a:extLst>
              <a:ext uri="{FF2B5EF4-FFF2-40B4-BE49-F238E27FC236}">
                <a16:creationId xmlns:a16="http://schemas.microsoft.com/office/drawing/2014/main" id="{DDA26FD1-8103-47E4-A692-B1304618F741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561538" y="1840073"/>
            <a:ext cx="1737360" cy="1245348"/>
          </a:xfrm>
          <a:prstGeom prst="rect">
            <a:avLst/>
          </a:prstGeom>
        </p:spPr>
        <p:txBody>
          <a:bodyPr wrap="square" anchor="ctr">
            <a:noAutofit/>
          </a:bodyPr>
          <a:lstStyle>
            <a:lvl1pPr marL="0" indent="0" algn="ctr">
              <a:lnSpc>
                <a:spcPct val="90000"/>
              </a:lnSpc>
              <a:spcBef>
                <a:spcPts val="0"/>
              </a:spcBef>
              <a:buNone/>
              <a:defRPr sz="160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To highlight or add supporting text, use this space…</a:t>
            </a:r>
          </a:p>
        </p:txBody>
      </p:sp>
    </p:spTree>
    <p:extLst>
      <p:ext uri="{BB962C8B-B14F-4D97-AF65-F5344CB8AC3E}">
        <p14:creationId xmlns:p14="http://schemas.microsoft.com/office/powerpoint/2010/main" val="17742381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25" grpId="0" animBg="1"/>
      <p:bldP spid="26" grpId="0" animBg="1"/>
    </p:bld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Divider v1 - with subtitle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TextBox 31">
            <a:extLst>
              <a:ext uri="{FF2B5EF4-FFF2-40B4-BE49-F238E27FC236}">
                <a16:creationId xmlns:a16="http://schemas.microsoft.com/office/drawing/2014/main" id="{3D027264-FFD5-4664-9F28-20A1BCF7F9C4}"/>
              </a:ext>
            </a:extLst>
          </p:cNvPr>
          <p:cNvSpPr txBox="1"/>
          <p:nvPr userDrawn="1"/>
        </p:nvSpPr>
        <p:spPr>
          <a:xfrm>
            <a:off x="11467610" y="6434405"/>
            <a:ext cx="282366" cy="166614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pPr algn="r"/>
            <a:fld id="{D32B1299-5D1F-4CF7-9AC0-55CF30817FA5}" type="slidenum">
              <a:rPr lang="en-US" sz="1000" smtClean="0">
                <a:solidFill>
                  <a:schemeClr val="bg1"/>
                </a:solidFill>
                <a:latin typeface="Avenir Roman"/>
                <a:cs typeface="Avenir Roman"/>
              </a:rPr>
              <a:pPr algn="r"/>
              <a:t>‹#›</a:t>
            </a:fld>
            <a:endParaRPr kumimoji="0" lang="en-US" sz="100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venir Roman"/>
              <a:cs typeface="Avenir Roman"/>
            </a:endParaRPr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15AA81F1-FB1E-4A27-8998-A3F65FCB5469}"/>
              </a:ext>
            </a:extLst>
          </p:cNvPr>
          <p:cNvSpPr/>
          <p:nvPr userDrawn="1"/>
        </p:nvSpPr>
        <p:spPr>
          <a:xfrm>
            <a:off x="351131" y="6402296"/>
            <a:ext cx="2999539" cy="2308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900" dirty="0">
                <a:solidFill>
                  <a:schemeClr val="bg1"/>
                </a:solidFill>
                <a:latin typeface="Avenir Roman"/>
                <a:cs typeface="Avenir Roman"/>
              </a:rPr>
              <a:t>Copyright © 2020 Infogain Corporation. All Rights Reserved.</a:t>
            </a:r>
          </a:p>
        </p:txBody>
      </p:sp>
      <p:sp>
        <p:nvSpPr>
          <p:cNvPr id="38" name="Oval 37">
            <a:extLst>
              <a:ext uri="{FF2B5EF4-FFF2-40B4-BE49-F238E27FC236}">
                <a16:creationId xmlns:a16="http://schemas.microsoft.com/office/drawing/2014/main" id="{6223CD6E-27C2-414B-99FE-78D1D98AAD06}"/>
              </a:ext>
            </a:extLst>
          </p:cNvPr>
          <p:cNvSpPr/>
          <p:nvPr userDrawn="1"/>
        </p:nvSpPr>
        <p:spPr>
          <a:xfrm>
            <a:off x="3769949" y="898473"/>
            <a:ext cx="4648926" cy="4648926"/>
          </a:xfrm>
          <a:prstGeom prst="ellipse">
            <a:avLst/>
          </a:prstGeom>
          <a:solidFill>
            <a:schemeClr val="bg2"/>
          </a:solidFill>
          <a:ln w="31750"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1" name="Oval 40">
            <a:extLst>
              <a:ext uri="{FF2B5EF4-FFF2-40B4-BE49-F238E27FC236}">
                <a16:creationId xmlns:a16="http://schemas.microsoft.com/office/drawing/2014/main" id="{77C9A1D9-D296-458E-ACEC-E778E5EE2E32}"/>
              </a:ext>
            </a:extLst>
          </p:cNvPr>
          <p:cNvSpPr/>
          <p:nvPr userDrawn="1"/>
        </p:nvSpPr>
        <p:spPr>
          <a:xfrm>
            <a:off x="6821173" y="4186866"/>
            <a:ext cx="1597702" cy="1597702"/>
          </a:xfrm>
          <a:prstGeom prst="ellipse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2" name="Subtitle 2">
            <a:extLst>
              <a:ext uri="{FF2B5EF4-FFF2-40B4-BE49-F238E27FC236}">
                <a16:creationId xmlns:a16="http://schemas.microsoft.com/office/drawing/2014/main" id="{3C5D5E26-EC47-4A53-A976-2798FA731462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941622" y="4363043"/>
            <a:ext cx="1356804" cy="1245348"/>
          </a:xfrm>
          <a:prstGeom prst="rect">
            <a:avLst/>
          </a:prstGeom>
        </p:spPr>
        <p:txBody>
          <a:bodyPr wrap="square" anchor="ctr">
            <a:noAutofit/>
          </a:bodyPr>
          <a:lstStyle>
            <a:lvl1pPr marL="0" indent="0" algn="ctr">
              <a:lnSpc>
                <a:spcPct val="90000"/>
              </a:lnSpc>
              <a:spcBef>
                <a:spcPts val="0"/>
              </a:spcBef>
              <a:buNone/>
              <a:defRPr sz="120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To highlight or add supporting text, use this space…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D6B3E54-5FB5-4437-A6B6-F6CA40F99F2C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769951" y="2102201"/>
            <a:ext cx="4648924" cy="2241470"/>
          </a:xfrm>
        </p:spPr>
        <p:txBody>
          <a:bodyPr anchor="ctr">
            <a:noAutofit/>
          </a:bodyPr>
          <a:lstStyle>
            <a:lvl1pPr marL="0" indent="0" algn="ctr">
              <a:lnSpc>
                <a:spcPct val="90000"/>
              </a:lnSpc>
              <a:spcBef>
                <a:spcPts val="0"/>
              </a:spcBef>
              <a:buNone/>
              <a:defRPr sz="4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Section Divider</a:t>
            </a: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82528" y="139308"/>
            <a:ext cx="1300817" cy="5288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38582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Divider v1 - without subtitle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TextBox 31">
            <a:extLst>
              <a:ext uri="{FF2B5EF4-FFF2-40B4-BE49-F238E27FC236}">
                <a16:creationId xmlns:a16="http://schemas.microsoft.com/office/drawing/2014/main" id="{3D027264-FFD5-4664-9F28-20A1BCF7F9C4}"/>
              </a:ext>
            </a:extLst>
          </p:cNvPr>
          <p:cNvSpPr txBox="1"/>
          <p:nvPr userDrawn="1"/>
        </p:nvSpPr>
        <p:spPr>
          <a:xfrm>
            <a:off x="11467610" y="6434405"/>
            <a:ext cx="282366" cy="166614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pPr algn="r"/>
            <a:fld id="{D32B1299-5D1F-4CF7-9AC0-55CF30817FA5}" type="slidenum">
              <a:rPr lang="en-US" sz="1000" smtClean="0">
                <a:solidFill>
                  <a:schemeClr val="bg1"/>
                </a:solidFill>
                <a:latin typeface="Avenir Roman"/>
                <a:cs typeface="Avenir Roman"/>
              </a:rPr>
              <a:pPr algn="r"/>
              <a:t>‹#›</a:t>
            </a:fld>
            <a:endParaRPr kumimoji="0" lang="en-US" sz="100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venir Roman"/>
              <a:cs typeface="Avenir Roman"/>
            </a:endParaRPr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15AA81F1-FB1E-4A27-8998-A3F65FCB5469}"/>
              </a:ext>
            </a:extLst>
          </p:cNvPr>
          <p:cNvSpPr/>
          <p:nvPr userDrawn="1"/>
        </p:nvSpPr>
        <p:spPr>
          <a:xfrm>
            <a:off x="351131" y="6402296"/>
            <a:ext cx="2999539" cy="2308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900" dirty="0">
                <a:solidFill>
                  <a:schemeClr val="bg1"/>
                </a:solidFill>
                <a:latin typeface="Avenir Roman"/>
                <a:cs typeface="Avenir Roman"/>
              </a:rPr>
              <a:t>Copyright © 2020 Infogain Corporation. All Rights Reserved.</a:t>
            </a:r>
          </a:p>
        </p:txBody>
      </p:sp>
      <p:sp>
        <p:nvSpPr>
          <p:cNvPr id="38" name="Oval 37">
            <a:extLst>
              <a:ext uri="{FF2B5EF4-FFF2-40B4-BE49-F238E27FC236}">
                <a16:creationId xmlns:a16="http://schemas.microsoft.com/office/drawing/2014/main" id="{6223CD6E-27C2-414B-99FE-78D1D98AAD06}"/>
              </a:ext>
            </a:extLst>
          </p:cNvPr>
          <p:cNvSpPr/>
          <p:nvPr userDrawn="1"/>
        </p:nvSpPr>
        <p:spPr>
          <a:xfrm>
            <a:off x="3769949" y="898473"/>
            <a:ext cx="4648926" cy="4648926"/>
          </a:xfrm>
          <a:prstGeom prst="ellipse">
            <a:avLst/>
          </a:prstGeom>
          <a:solidFill>
            <a:schemeClr val="bg2"/>
          </a:solidFill>
          <a:ln w="31750"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D6B3E54-5FB5-4437-A6B6-F6CA40F99F2C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769951" y="2102201"/>
            <a:ext cx="4648924" cy="2241470"/>
          </a:xfrm>
        </p:spPr>
        <p:txBody>
          <a:bodyPr anchor="ctr">
            <a:noAutofit/>
          </a:bodyPr>
          <a:lstStyle>
            <a:lvl1pPr marL="0" indent="0" algn="ctr">
              <a:lnSpc>
                <a:spcPct val="90000"/>
              </a:lnSpc>
              <a:spcBef>
                <a:spcPts val="0"/>
              </a:spcBef>
              <a:buNone/>
              <a:defRPr sz="4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Section Divider</a:t>
            </a: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82528" y="139308"/>
            <a:ext cx="1300817" cy="5288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17930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Divider v2">
    <p:bg>
      <p:bgPr>
        <a:solidFill>
          <a:srgbClr val="00A9D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72C62C3E-B473-416F-A867-9AF790849B0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67669" y="1582059"/>
            <a:ext cx="7149414" cy="315704"/>
          </a:xfrm>
        </p:spPr>
        <p:txBody>
          <a:bodyPr/>
          <a:lstStyle>
            <a:lvl1pPr>
              <a:defRPr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SECTION HEADING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3D027264-FFD5-4664-9F28-20A1BCF7F9C4}"/>
              </a:ext>
            </a:extLst>
          </p:cNvPr>
          <p:cNvSpPr txBox="1"/>
          <p:nvPr userDrawn="1"/>
        </p:nvSpPr>
        <p:spPr>
          <a:xfrm>
            <a:off x="11467610" y="6434405"/>
            <a:ext cx="282366" cy="166614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pPr algn="r"/>
            <a:fld id="{D32B1299-5D1F-4CF7-9AC0-55CF30817FA5}" type="slidenum">
              <a:rPr lang="en-US" sz="1000" smtClean="0">
                <a:solidFill>
                  <a:schemeClr val="bg1"/>
                </a:solidFill>
                <a:latin typeface="Avenir Roman"/>
                <a:cs typeface="Avenir Roman"/>
              </a:rPr>
              <a:pPr algn="r"/>
              <a:t>‹#›</a:t>
            </a:fld>
            <a:endParaRPr kumimoji="0" lang="en-US" sz="100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venir Roman"/>
              <a:cs typeface="Avenir Roman"/>
            </a:endParaRPr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15AA81F1-FB1E-4A27-8998-A3F65FCB5469}"/>
              </a:ext>
            </a:extLst>
          </p:cNvPr>
          <p:cNvSpPr/>
          <p:nvPr userDrawn="1"/>
        </p:nvSpPr>
        <p:spPr>
          <a:xfrm>
            <a:off x="351131" y="6402296"/>
            <a:ext cx="2999539" cy="2308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900" dirty="0">
                <a:solidFill>
                  <a:schemeClr val="bg1"/>
                </a:solidFill>
                <a:latin typeface="Avenir Roman"/>
                <a:cs typeface="Avenir Roman"/>
              </a:rPr>
              <a:t>Copyright © 2020 Infogain Corporation. All Rights Reserved.</a:t>
            </a:r>
          </a:p>
        </p:txBody>
      </p:sp>
      <p:sp>
        <p:nvSpPr>
          <p:cNvPr id="14" name="Text Placeholder 17">
            <a:extLst>
              <a:ext uri="{FF2B5EF4-FFF2-40B4-BE49-F238E27FC236}">
                <a16:creationId xmlns:a16="http://schemas.microsoft.com/office/drawing/2014/main" id="{B3E88B52-A8F8-42C0-A544-92EB6CF0687F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67669" y="4012790"/>
            <a:ext cx="7149414" cy="315913"/>
          </a:xfrm>
          <a:prstGeom prst="rect">
            <a:avLst/>
          </a:prstGeom>
        </p:spPr>
        <p:txBody>
          <a:bodyPr lIns="0" tIns="0" rIns="0" bIns="0" anchor="t">
            <a:noAutofit/>
          </a:bodyPr>
          <a:lstStyle>
            <a:lvl1pPr marL="0" indent="0" algn="l">
              <a:spcBef>
                <a:spcPts val="0"/>
              </a:spcBef>
              <a:buNone/>
              <a:defRPr sz="1400" spc="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Place holder for subtitle</a:t>
            </a:r>
          </a:p>
        </p:txBody>
      </p:sp>
      <p:sp>
        <p:nvSpPr>
          <p:cNvPr id="17" name="Text Placeholder 17">
            <a:extLst>
              <a:ext uri="{FF2B5EF4-FFF2-40B4-BE49-F238E27FC236}">
                <a16:creationId xmlns:a16="http://schemas.microsoft.com/office/drawing/2014/main" id="{D95356D2-AFDD-42A5-A465-237B8096BB51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767669" y="1993448"/>
            <a:ext cx="7149414" cy="1965093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>
            <a:lvl1pPr marL="0" indent="0" algn="l">
              <a:lnSpc>
                <a:spcPct val="90000"/>
              </a:lnSpc>
              <a:spcBef>
                <a:spcPts val="0"/>
              </a:spcBef>
              <a:buNone/>
              <a:defRPr sz="6000" spc="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Place holder for Section Divider</a:t>
            </a: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screen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82528" y="139308"/>
            <a:ext cx="1300817" cy="5288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76746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34" Type="http://schemas.openxmlformats.org/officeDocument/2006/relationships/image" Target="../media/image1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38848" y="245863"/>
            <a:ext cx="9048052" cy="315704"/>
          </a:xfrm>
          <a:prstGeom prst="rect">
            <a:avLst/>
          </a:prstGeom>
        </p:spPr>
        <p:txBody>
          <a:bodyPr vert="horz" wrap="square" lIns="0" tIns="0" rIns="0" bIns="0" rtlCol="0" anchor="b">
            <a:noAutofit/>
          </a:bodyPr>
          <a:lstStyle/>
          <a:p>
            <a:r>
              <a:rPr lang="en-US" dirty="0"/>
              <a:t>SECTION HEADING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6808" y="1066800"/>
            <a:ext cx="11293168" cy="505936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x-none" dirty="0"/>
              <a:t>Click to edit Master text styles</a:t>
            </a:r>
          </a:p>
          <a:p>
            <a:pPr lvl="1"/>
            <a:r>
              <a:rPr lang="x-none" dirty="0"/>
              <a:t>Second level</a:t>
            </a:r>
          </a:p>
          <a:p>
            <a:pPr lvl="2"/>
            <a:r>
              <a:rPr lang="x-none" dirty="0"/>
              <a:t>Third level</a:t>
            </a:r>
          </a:p>
          <a:p>
            <a:pPr lvl="3"/>
            <a:r>
              <a:rPr lang="x-none" dirty="0"/>
              <a:t>Fourth level</a:t>
            </a:r>
          </a:p>
          <a:p>
            <a:pPr lvl="4"/>
            <a:r>
              <a:rPr lang="x-none" dirty="0"/>
              <a:t>Fifth level</a:t>
            </a:r>
            <a:endParaRPr lang="en-US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230B90F-242E-4EDF-94F3-70B9791F7EF3}"/>
              </a:ext>
            </a:extLst>
          </p:cNvPr>
          <p:cNvSpPr txBox="1"/>
          <p:nvPr userDrawn="1"/>
        </p:nvSpPr>
        <p:spPr>
          <a:xfrm>
            <a:off x="11467610" y="6601381"/>
            <a:ext cx="282366" cy="166614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pPr algn="r"/>
            <a:fld id="{D32B1299-5D1F-4CF7-9AC0-55CF30817FA5}" type="slidenum">
              <a:rPr lang="en-US" sz="1000" smtClean="0">
                <a:solidFill>
                  <a:schemeClr val="bg1">
                    <a:lumMod val="50000"/>
                  </a:schemeClr>
                </a:solidFill>
                <a:latin typeface="+mj-lt"/>
                <a:cs typeface="Avenir Roman"/>
              </a:rPr>
              <a:pPr algn="r"/>
              <a:t>‹#›</a:t>
            </a:fld>
            <a:endParaRPr kumimoji="0" lang="en-US" sz="1000" u="none" strike="noStrike" kern="1200" cap="none" spc="0" normalizeH="0" baseline="0" noProof="0" dirty="0">
              <a:ln>
                <a:noFill/>
              </a:ln>
              <a:solidFill>
                <a:schemeClr val="bg1">
                  <a:lumMod val="50000"/>
                </a:schemeClr>
              </a:solidFill>
              <a:effectLst/>
              <a:uLnTx/>
              <a:uFillTx/>
              <a:latin typeface="+mj-lt"/>
              <a:cs typeface="Avenir Roman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8F56F0B2-4CBF-477D-95D0-F4A877A249B7}"/>
              </a:ext>
            </a:extLst>
          </p:cNvPr>
          <p:cNvSpPr/>
          <p:nvPr userDrawn="1"/>
        </p:nvSpPr>
        <p:spPr>
          <a:xfrm>
            <a:off x="351131" y="6569272"/>
            <a:ext cx="3331361" cy="2308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900" b="0" dirty="0">
                <a:solidFill>
                  <a:schemeClr val="bg1">
                    <a:lumMod val="50000"/>
                  </a:schemeClr>
                </a:solidFill>
                <a:latin typeface="+mj-lt"/>
                <a:cs typeface="Avenir Roman"/>
              </a:rPr>
              <a:t>Copyright © 2020 Infogain Corporation. All Rights Reserved.</a:t>
            </a: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82528" y="139308"/>
            <a:ext cx="1300817" cy="5288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29429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1" r:id="rId3"/>
    <p:sldLayoutId id="2147483682" r:id="rId4"/>
    <p:sldLayoutId id="2147483708" r:id="rId5"/>
    <p:sldLayoutId id="2147483709" r:id="rId6"/>
    <p:sldLayoutId id="2147483688" r:id="rId7"/>
    <p:sldLayoutId id="2147483724" r:id="rId8"/>
    <p:sldLayoutId id="2147483689" r:id="rId9"/>
    <p:sldLayoutId id="2147483727" r:id="rId10"/>
    <p:sldLayoutId id="2147483712" r:id="rId11"/>
    <p:sldLayoutId id="2147483713" r:id="rId12"/>
    <p:sldLayoutId id="2147483654" r:id="rId13"/>
    <p:sldLayoutId id="2147483686" r:id="rId14"/>
    <p:sldLayoutId id="2147483687" r:id="rId15"/>
    <p:sldLayoutId id="2147483718" r:id="rId16"/>
    <p:sldLayoutId id="2147483722" r:id="rId17"/>
    <p:sldLayoutId id="2147483720" r:id="rId18"/>
    <p:sldLayoutId id="2147483723" r:id="rId19"/>
    <p:sldLayoutId id="2147483725" r:id="rId20"/>
    <p:sldLayoutId id="2147483721" r:id="rId21"/>
    <p:sldLayoutId id="2147483697" r:id="rId22"/>
    <p:sldLayoutId id="2147483698" r:id="rId23"/>
    <p:sldLayoutId id="2147483700" r:id="rId24"/>
    <p:sldLayoutId id="2147483699" r:id="rId25"/>
    <p:sldLayoutId id="2147483692" r:id="rId26"/>
    <p:sldLayoutId id="2147483693" r:id="rId27"/>
    <p:sldLayoutId id="2147483694" r:id="rId28"/>
    <p:sldLayoutId id="2147483695" r:id="rId29"/>
    <p:sldLayoutId id="2147483707" r:id="rId30"/>
    <p:sldLayoutId id="2147483691" r:id="rId31"/>
    <p:sldLayoutId id="2147483726" r:id="rId32"/>
  </p:sldLayoutIdLst>
  <p:txStyles>
    <p:titleStyle>
      <a:lvl1pPr algn="l" defTabSz="457200" rtl="0" eaLnBrk="1" latinLnBrk="0" hangingPunct="1">
        <a:spcBef>
          <a:spcPct val="0"/>
        </a:spcBef>
        <a:buNone/>
        <a:defRPr sz="1600" kern="1200" cap="all" spc="0" baseline="0">
          <a:solidFill>
            <a:schemeClr val="bg2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ts val="1600"/>
        </a:spcBef>
        <a:buClr>
          <a:schemeClr val="bg2"/>
        </a:buClr>
        <a:buFontTx/>
        <a:buChar char="◌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800"/>
        </a:spcBef>
        <a:buClr>
          <a:schemeClr val="bg2"/>
        </a:buClr>
        <a:buFontTx/>
        <a:buChar char="◌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600"/>
        </a:spcBef>
        <a:buClr>
          <a:schemeClr val="bg2"/>
        </a:buClr>
        <a:buFontTx/>
        <a:buChar char="◌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400"/>
        </a:spcBef>
        <a:buClr>
          <a:schemeClr val="bg2"/>
        </a:buClr>
        <a:buFontTx/>
        <a:buChar char="◌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400"/>
        </a:spcBef>
        <a:buClr>
          <a:schemeClr val="bg2"/>
        </a:buClr>
        <a:buFontTx/>
        <a:buChar char="◌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672" userDrawn="1">
          <p15:clr>
            <a:srgbClr val="F26B43"/>
          </p15:clr>
        </p15:guide>
        <p15:guide id="2" pos="275" userDrawn="1">
          <p15:clr>
            <a:srgbClr val="F26B43"/>
          </p15:clr>
        </p15:guide>
        <p15:guide id="3" pos="7403" userDrawn="1">
          <p15:clr>
            <a:srgbClr val="F26B43"/>
          </p15:clr>
        </p15:guide>
        <p15:guide id="4" orient="horz" pos="3864" userDrawn="1">
          <p15:clr>
            <a:srgbClr val="F26B43"/>
          </p15:clr>
        </p15:guide>
        <p15:guide id="5" orient="horz" pos="888" userDrawn="1">
          <p15:clr>
            <a:srgbClr val="F26B43"/>
          </p15:clr>
        </p15:guide>
        <p15:guide id="6" pos="2543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0H0qryc7z9k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9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4.svg"/><Relationship Id="rId3" Type="http://schemas.openxmlformats.org/officeDocument/2006/relationships/image" Target="../media/image49.emf"/><Relationship Id="rId7" Type="http://schemas.openxmlformats.org/officeDocument/2006/relationships/image" Target="../media/image53.png"/><Relationship Id="rId2" Type="http://schemas.openxmlformats.org/officeDocument/2006/relationships/image" Target="../media/image48.emf"/><Relationship Id="rId1" Type="http://schemas.openxmlformats.org/officeDocument/2006/relationships/slideLayout" Target="../slideLayouts/slideLayout16.xml"/><Relationship Id="rId6" Type="http://schemas.openxmlformats.org/officeDocument/2006/relationships/image" Target="../media/image52.emf"/><Relationship Id="rId5" Type="http://schemas.openxmlformats.org/officeDocument/2006/relationships/image" Target="../media/image51.emf"/><Relationship Id="rId4" Type="http://schemas.openxmlformats.org/officeDocument/2006/relationships/image" Target="../media/image50.emf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2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9.xml"/><Relationship Id="rId6" Type="http://schemas.openxmlformats.org/officeDocument/2006/relationships/image" Target="../media/image14.png"/><Relationship Id="rId5" Type="http://schemas.microsoft.com/office/2007/relationships/hdphoto" Target="../media/hdphoto4.wdp"/><Relationship Id="rId4" Type="http://schemas.openxmlformats.org/officeDocument/2006/relationships/image" Target="../media/image13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15.png"/><Relationship Id="rId7" Type="http://schemas.microsoft.com/office/2007/relationships/hdphoto" Target="../media/hdphoto5.wdp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6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image" Target="../media/image20.png"/><Relationship Id="rId7" Type="http://schemas.openxmlformats.org/officeDocument/2006/relationships/image" Target="../media/image2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9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microsoft.com/office/2007/relationships/hdphoto" Target="../media/hdphoto6.wdp"/><Relationship Id="rId9" Type="http://schemas.openxmlformats.org/officeDocument/2006/relationships/image" Target="../media/image2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9.xml"/><Relationship Id="rId4" Type="http://schemas.openxmlformats.org/officeDocument/2006/relationships/image" Target="../media/image27.png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7.wdp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29.jp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png"/><Relationship Id="rId13" Type="http://schemas.openxmlformats.org/officeDocument/2006/relationships/image" Target="../media/image40.png"/><Relationship Id="rId3" Type="http://schemas.openxmlformats.org/officeDocument/2006/relationships/image" Target="../media/image31.png"/><Relationship Id="rId7" Type="http://schemas.openxmlformats.org/officeDocument/2006/relationships/image" Target="../media/image34.png"/><Relationship Id="rId12" Type="http://schemas.openxmlformats.org/officeDocument/2006/relationships/image" Target="../media/image39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6.xml"/><Relationship Id="rId6" Type="http://schemas.openxmlformats.org/officeDocument/2006/relationships/image" Target="../media/image33.svg"/><Relationship Id="rId11" Type="http://schemas.openxmlformats.org/officeDocument/2006/relationships/image" Target="../media/image38.png"/><Relationship Id="rId5" Type="http://schemas.openxmlformats.org/officeDocument/2006/relationships/image" Target="../media/image32.png"/><Relationship Id="rId10" Type="http://schemas.openxmlformats.org/officeDocument/2006/relationships/image" Target="../media/image37.png"/><Relationship Id="rId4" Type="http://schemas.microsoft.com/office/2007/relationships/hdphoto" Target="../media/hdphoto8.wdp"/><Relationship Id="rId9" Type="http://schemas.openxmlformats.org/officeDocument/2006/relationships/image" Target="../media/image36.sv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g"/><Relationship Id="rId1" Type="http://schemas.openxmlformats.org/officeDocument/2006/relationships/slideLayout" Target="../slideLayouts/slideLayout16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.png"/><Relationship Id="rId13" Type="http://schemas.microsoft.com/office/2007/relationships/hdphoto" Target="../media/hdphoto14.wdp"/><Relationship Id="rId3" Type="http://schemas.microsoft.com/office/2007/relationships/hdphoto" Target="../media/hdphoto9.wdp"/><Relationship Id="rId7" Type="http://schemas.microsoft.com/office/2007/relationships/hdphoto" Target="../media/hdphoto11.wdp"/><Relationship Id="rId12" Type="http://schemas.openxmlformats.org/officeDocument/2006/relationships/image" Target="../media/image47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19.xml"/><Relationship Id="rId6" Type="http://schemas.openxmlformats.org/officeDocument/2006/relationships/image" Target="../media/image44.png"/><Relationship Id="rId11" Type="http://schemas.microsoft.com/office/2007/relationships/hdphoto" Target="../media/hdphoto13.wdp"/><Relationship Id="rId5" Type="http://schemas.microsoft.com/office/2007/relationships/hdphoto" Target="../media/hdphoto10.wdp"/><Relationship Id="rId10" Type="http://schemas.openxmlformats.org/officeDocument/2006/relationships/image" Target="../media/image46.png"/><Relationship Id="rId4" Type="http://schemas.openxmlformats.org/officeDocument/2006/relationships/image" Target="../media/image43.png"/><Relationship Id="rId9" Type="http://schemas.microsoft.com/office/2007/relationships/hdphoto" Target="../media/hdphoto12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29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en-US" sz="3400" dirty="0"/>
              <a:t>Automation for a leading vacation rental online marketplace</a:t>
            </a:r>
            <a:br>
              <a:rPr lang="en-US" sz="3400" dirty="0"/>
            </a:br>
            <a:r>
              <a:rPr lang="en-US" sz="3400" dirty="0"/>
              <a:t> company </a:t>
            </a:r>
          </a:p>
        </p:txBody>
      </p:sp>
      <p:sp>
        <p:nvSpPr>
          <p:cNvPr id="32" name="Text Placeholder 31"/>
          <p:cNvSpPr>
            <a:spLocks noGrp="1"/>
          </p:cNvSpPr>
          <p:nvPr>
            <p:ph type="body" sz="quarter" idx="10"/>
          </p:nvPr>
        </p:nvSpPr>
        <p:spPr>
          <a:xfrm>
            <a:off x="4934114" y="1938967"/>
            <a:ext cx="2320596" cy="315913"/>
          </a:xfrm>
        </p:spPr>
        <p:txBody>
          <a:bodyPr/>
          <a:lstStyle/>
          <a:p>
            <a:fld id="{552878DB-FC72-453F-AABE-55DA67634C62}" type="datetime4">
              <a:rPr lang="en-US" smtClean="0"/>
              <a:t>December 11, 2020</a:t>
            </a:fld>
            <a:endParaRPr lang="en-US" dirty="0"/>
          </a:p>
        </p:txBody>
      </p:sp>
      <p:sp>
        <p:nvSpPr>
          <p:cNvPr id="31" name="Subtitle 30"/>
          <p:cNvSpPr>
            <a:spLocks noGrp="1"/>
          </p:cNvSpPr>
          <p:nvPr>
            <p:ph type="subTitle" idx="1"/>
          </p:nvPr>
        </p:nvSpPr>
        <p:spPr>
          <a:xfrm>
            <a:off x="6751344" y="4926648"/>
            <a:ext cx="1737360" cy="1245348"/>
          </a:xfrm>
        </p:spPr>
        <p:txBody>
          <a:bodyPr/>
          <a:lstStyle/>
          <a:p>
            <a:r>
              <a:rPr lang="en-US" dirty="0"/>
              <a:t>Enabling Humans and Bots work together…</a:t>
            </a:r>
          </a:p>
        </p:txBody>
      </p:sp>
    </p:spTree>
    <p:extLst>
      <p:ext uri="{BB962C8B-B14F-4D97-AF65-F5344CB8AC3E}">
        <p14:creationId xmlns:p14="http://schemas.microsoft.com/office/powerpoint/2010/main" val="27592902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A2A6CD-5F5B-4B12-87BF-C820468D3E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br>
              <a:rPr lang="en-US" dirty="0"/>
            </a:br>
            <a:br>
              <a:rPr lang="en-US" dirty="0"/>
            </a:br>
            <a:r>
              <a:rPr lang="en-US" dirty="0"/>
              <a:t>Automation for a leading vacation rental online marketplace company </a:t>
            </a:r>
            <a:endParaRPr lang="en-IN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647B4CD-AAD6-4D34-8AAA-82E5B81C9EA9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Case Study Video on YouTube</a:t>
            </a:r>
            <a:endParaRPr lang="en-IN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ED22CC6B-5784-4BE9-B7B8-434637C02004}"/>
              </a:ext>
            </a:extLst>
          </p:cNvPr>
          <p:cNvSpPr/>
          <p:nvPr/>
        </p:nvSpPr>
        <p:spPr>
          <a:xfrm>
            <a:off x="540327" y="2604655"/>
            <a:ext cx="103632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IN" sz="3600" dirty="0">
                <a:hlinkClick r:id="rId3"/>
              </a:rPr>
              <a:t>https://www.youtube.com/watch?v=0H0qryc7z9k</a:t>
            </a:r>
            <a:endParaRPr lang="en-IN" sz="3600" dirty="0"/>
          </a:p>
          <a:p>
            <a:r>
              <a:rPr lang="en-IN" dirty="0"/>
              <a:t>Infogain practice video: Hyperautomation</a:t>
            </a:r>
          </a:p>
        </p:txBody>
      </p:sp>
    </p:spTree>
    <p:extLst>
      <p:ext uri="{BB962C8B-B14F-4D97-AF65-F5344CB8AC3E}">
        <p14:creationId xmlns:p14="http://schemas.microsoft.com/office/powerpoint/2010/main" val="392107655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D8619C-ACED-4EB8-8F57-2EFE61DF6E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br>
              <a:rPr lang="en-US" dirty="0"/>
            </a:br>
            <a:br>
              <a:rPr lang="en-US" dirty="0"/>
            </a:br>
            <a:r>
              <a:rPr lang="en-US" dirty="0"/>
              <a:t>Automation for a leading vacation rental online marketplace company </a:t>
            </a:r>
            <a:endParaRPr lang="en-IN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8CDCC98-C9CA-46CD-B697-28F2399F9C04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334850" y="613084"/>
            <a:ext cx="10815750" cy="543708"/>
          </a:xfrm>
        </p:spPr>
        <p:txBody>
          <a:bodyPr/>
          <a:lstStyle/>
          <a:p>
            <a:r>
              <a:rPr lang="en-US" dirty="0"/>
              <a:t>Mapping the services provided in this case study to  to our Services Catalog</a:t>
            </a:r>
            <a:endParaRPr lang="en-IN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071973E1-FC52-4C21-BC5A-09B4E7E43CCE}"/>
              </a:ext>
            </a:extLst>
          </p:cNvPr>
          <p:cNvSpPr/>
          <p:nvPr/>
        </p:nvSpPr>
        <p:spPr bwMode="gray">
          <a:xfrm>
            <a:off x="367153" y="1440111"/>
            <a:ext cx="1664543" cy="5075019"/>
          </a:xfrm>
          <a:prstGeom prst="rect">
            <a:avLst/>
          </a:prstGeom>
          <a:solidFill>
            <a:schemeClr val="accent4"/>
          </a:solidFill>
          <a:ln w="9525" cap="flat" cmpd="sng" algn="ctr">
            <a:noFill/>
            <a:prstDash val="sysDot"/>
            <a:miter lim="800000"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35973" tIns="35973" rIns="35973" bIns="35973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710561">
              <a:spcBef>
                <a:spcPts val="1200"/>
              </a:spcBef>
              <a:defRPr/>
            </a:pPr>
            <a:endParaRPr lang="en-US" sz="1200" b="1" dirty="0">
              <a:solidFill>
                <a:schemeClr val="bg1"/>
              </a:solidFill>
              <a:cs typeface="Arial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49B017A3-4974-46D2-86D4-60C7F6C52FA8}"/>
              </a:ext>
            </a:extLst>
          </p:cNvPr>
          <p:cNvSpPr/>
          <p:nvPr/>
        </p:nvSpPr>
        <p:spPr bwMode="gray">
          <a:xfrm>
            <a:off x="2910099" y="1563571"/>
            <a:ext cx="994161" cy="36576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5991" tIns="35991" rIns="35991" bIns="35991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en-US" sz="1000" dirty="0">
                <a:solidFill>
                  <a:schemeClr val="tx1"/>
                </a:solidFill>
                <a:cs typeface="Arial"/>
              </a:rPr>
              <a:t>Strategy &amp; Assessment</a:t>
            </a:r>
          </a:p>
        </p:txBody>
      </p:sp>
      <p:sp>
        <p:nvSpPr>
          <p:cNvPr id="7" name="btfpIconCircle187566">
            <a:extLst>
              <a:ext uri="{FF2B5EF4-FFF2-40B4-BE49-F238E27FC236}">
                <a16:creationId xmlns:a16="http://schemas.microsoft.com/office/drawing/2014/main" id="{85BBC6AB-0F07-49DD-9387-DDFC318F37A7}"/>
              </a:ext>
            </a:extLst>
          </p:cNvPr>
          <p:cNvSpPr/>
          <p:nvPr/>
        </p:nvSpPr>
        <p:spPr bwMode="gray">
          <a:xfrm>
            <a:off x="2249796" y="1542968"/>
            <a:ext cx="540262" cy="540262"/>
          </a:xfrm>
          <a:prstGeom prst="ellipse">
            <a:avLst/>
          </a:prstGeom>
          <a:noFill/>
          <a:ln w="9525" cap="flat" cmpd="sng" algn="ctr">
            <a:noFill/>
            <a:prstDash val="solid"/>
            <a:miter lim="800000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miter lim="800000"/>
              </a14:hiddenLine>
            </a:ext>
          </a:extLst>
        </p:spPr>
        <p:txBody>
          <a:bodyPr rot="0" spcFirstLastPara="0" vertOverflow="overflow" horzOverflow="overflow" vert="horz" wrap="square" lIns="35973" tIns="35973" rIns="35973" bIns="35973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177747" marR="0" lvl="0" indent="-177747" algn="ctr" defTabSz="710561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Char char="•"/>
              <a:tabLst/>
              <a:defRPr/>
            </a:pPr>
            <a:endParaRPr kumimoji="0" lang="en-IN" sz="1400" b="0" i="0" u="none" strike="noStrike" kern="0" cap="none" spc="0" normalizeH="0" baseline="0" noProof="0" dirty="0">
              <a:ln>
                <a:noFill/>
              </a:ln>
              <a:effectLst/>
              <a:uLnTx/>
              <a:uFillTx/>
              <a:cs typeface="Arial"/>
            </a:endParaRPr>
          </a:p>
        </p:txBody>
      </p:sp>
      <p:pic>
        <p:nvPicPr>
          <p:cNvPr id="8" name="btfpIconLines187566">
            <a:extLst>
              <a:ext uri="{FF2B5EF4-FFF2-40B4-BE49-F238E27FC236}">
                <a16:creationId xmlns:a16="http://schemas.microsoft.com/office/drawing/2014/main" id="{050D11B9-EA17-4225-A01A-B38994632BDC}"/>
              </a:ext>
            </a:extLst>
          </p:cNvPr>
          <p:cNvPicPr/>
          <p:nvPr/>
        </p:nvPicPr>
        <p:blipFill>
          <a:blip r:embed="rId2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4204" y="1466940"/>
            <a:ext cx="540262" cy="540262"/>
          </a:xfrm>
          <a:prstGeom prst="rect">
            <a:avLst/>
          </a:prstGeom>
        </p:spPr>
      </p:pic>
      <p:sp>
        <p:nvSpPr>
          <p:cNvPr id="9" name="btfpIconCircle990383">
            <a:extLst>
              <a:ext uri="{FF2B5EF4-FFF2-40B4-BE49-F238E27FC236}">
                <a16:creationId xmlns:a16="http://schemas.microsoft.com/office/drawing/2014/main" id="{5FCF9502-99D4-488D-B640-6C96BB2D91DF}"/>
              </a:ext>
            </a:extLst>
          </p:cNvPr>
          <p:cNvSpPr/>
          <p:nvPr/>
        </p:nvSpPr>
        <p:spPr bwMode="gray">
          <a:xfrm>
            <a:off x="2249796" y="2266194"/>
            <a:ext cx="540262" cy="540262"/>
          </a:xfrm>
          <a:prstGeom prst="ellipse">
            <a:avLst/>
          </a:prstGeom>
          <a:noFill/>
          <a:ln w="9525" cap="flat" cmpd="sng" algn="ctr">
            <a:noFill/>
            <a:prstDash val="solid"/>
            <a:miter lim="800000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miter lim="800000"/>
              </a14:hiddenLine>
            </a:ext>
          </a:extLst>
        </p:spPr>
        <p:txBody>
          <a:bodyPr rot="0" spcFirstLastPara="0" vertOverflow="overflow" horzOverflow="overflow" vert="horz" wrap="square" lIns="35973" tIns="35973" rIns="35973" bIns="35973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177747" marR="0" lvl="0" indent="-177747" algn="ctr" defTabSz="710561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Char char="•"/>
              <a:tabLst/>
              <a:defRPr/>
            </a:pPr>
            <a:endParaRPr kumimoji="0" lang="en-IN" sz="1400" b="0" i="0" u="none" strike="noStrike" kern="0" cap="none" spc="0" normalizeH="0" baseline="0" noProof="0" dirty="0">
              <a:ln>
                <a:noFill/>
              </a:ln>
              <a:effectLst/>
              <a:uLnTx/>
              <a:uFillTx/>
              <a:cs typeface="Arial"/>
            </a:endParaRPr>
          </a:p>
        </p:txBody>
      </p:sp>
      <p:pic>
        <p:nvPicPr>
          <p:cNvPr id="10" name="btfpIconLines990383">
            <a:extLst>
              <a:ext uri="{FF2B5EF4-FFF2-40B4-BE49-F238E27FC236}">
                <a16:creationId xmlns:a16="http://schemas.microsoft.com/office/drawing/2014/main" id="{1B225B33-286D-4DBC-A6BA-8F93BB6CE91A}"/>
              </a:ext>
            </a:extLst>
          </p:cNvPr>
          <p:cNvPicPr/>
          <p:nvPr/>
        </p:nvPicPr>
        <p:blipFill>
          <a:blip r:embed="rId3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4204" y="2145192"/>
            <a:ext cx="540262" cy="540262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E3D408BD-4451-4317-AED1-3AAA5027BE76}"/>
              </a:ext>
            </a:extLst>
          </p:cNvPr>
          <p:cNvSpPr txBox="1"/>
          <p:nvPr/>
        </p:nvSpPr>
        <p:spPr>
          <a:xfrm>
            <a:off x="2910098" y="2205843"/>
            <a:ext cx="1177674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/>
              <a:t>Demand </a:t>
            </a:r>
          </a:p>
          <a:p>
            <a:r>
              <a:rPr lang="en-US" sz="1100" dirty="0"/>
              <a:t>Generation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7026EFE3-A216-4C86-86FE-7EFE083679F1}"/>
              </a:ext>
            </a:extLst>
          </p:cNvPr>
          <p:cNvSpPr txBox="1"/>
          <p:nvPr/>
        </p:nvSpPr>
        <p:spPr>
          <a:xfrm>
            <a:off x="367153" y="1068163"/>
            <a:ext cx="11430768" cy="326611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wrap="square" rtlCol="0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3" name="btfpIconCircle140396">
            <a:extLst>
              <a:ext uri="{FF2B5EF4-FFF2-40B4-BE49-F238E27FC236}">
                <a16:creationId xmlns:a16="http://schemas.microsoft.com/office/drawing/2014/main" id="{67F8EC11-94E8-4336-8E05-30BDCD7DCA65}"/>
              </a:ext>
            </a:extLst>
          </p:cNvPr>
          <p:cNvSpPr/>
          <p:nvPr/>
        </p:nvSpPr>
        <p:spPr bwMode="gray">
          <a:xfrm>
            <a:off x="2249796" y="2877644"/>
            <a:ext cx="540262" cy="540262"/>
          </a:xfrm>
          <a:prstGeom prst="ellipse">
            <a:avLst/>
          </a:prstGeom>
          <a:noFill/>
          <a:ln w="9525" cap="flat" cmpd="sng" algn="ctr">
            <a:noFill/>
            <a:prstDash val="solid"/>
            <a:miter lim="800000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miter lim="800000"/>
              </a14:hiddenLine>
            </a:ext>
          </a:extLst>
        </p:spPr>
        <p:txBody>
          <a:bodyPr rot="0" spcFirstLastPara="0" vertOverflow="overflow" horzOverflow="overflow" vert="horz" wrap="square" lIns="35982" tIns="35982" rIns="35982" bIns="35982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177747" marR="0" lvl="0" indent="-177747" algn="ctr" defTabSz="710987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Char char="•"/>
              <a:tabLst/>
              <a:defRPr/>
            </a:pPr>
            <a:endParaRPr kumimoji="0" lang="en-IN" sz="1600" b="0" i="0" u="none" strike="noStrike" kern="0" cap="none" spc="0" normalizeH="0" baseline="0" noProof="0" dirty="0">
              <a:ln>
                <a:noFill/>
              </a:ln>
              <a:effectLst/>
              <a:uLnTx/>
              <a:uFillTx/>
              <a:cs typeface="Arial"/>
            </a:endParaRPr>
          </a:p>
        </p:txBody>
      </p:sp>
      <p:pic>
        <p:nvPicPr>
          <p:cNvPr id="14" name="btfpIconLines140396">
            <a:extLst>
              <a:ext uri="{FF2B5EF4-FFF2-40B4-BE49-F238E27FC236}">
                <a16:creationId xmlns:a16="http://schemas.microsoft.com/office/drawing/2014/main" id="{F67D5CA3-5A55-4C23-946F-9B9DCE9A1B33}"/>
              </a:ext>
            </a:extLst>
          </p:cNvPr>
          <p:cNvPicPr/>
          <p:nvPr/>
        </p:nvPicPr>
        <p:blipFill>
          <a:blip r:embed="rId4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4204" y="2756930"/>
            <a:ext cx="540262" cy="540262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98842584-AE6D-4825-8DAE-5DCAF309574C}"/>
              </a:ext>
            </a:extLst>
          </p:cNvPr>
          <p:cNvSpPr txBox="1"/>
          <p:nvPr/>
        </p:nvSpPr>
        <p:spPr>
          <a:xfrm>
            <a:off x="2910098" y="2795080"/>
            <a:ext cx="1289053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/>
              <a:t>Business Process Improvement</a:t>
            </a:r>
          </a:p>
        </p:txBody>
      </p:sp>
      <p:sp>
        <p:nvSpPr>
          <p:cNvPr id="16" name="btfpIconCircle861822">
            <a:extLst>
              <a:ext uri="{FF2B5EF4-FFF2-40B4-BE49-F238E27FC236}">
                <a16:creationId xmlns:a16="http://schemas.microsoft.com/office/drawing/2014/main" id="{8333079B-B8FA-43A3-AD50-13942843E70C}"/>
              </a:ext>
            </a:extLst>
          </p:cNvPr>
          <p:cNvSpPr/>
          <p:nvPr/>
        </p:nvSpPr>
        <p:spPr bwMode="gray">
          <a:xfrm>
            <a:off x="2249796" y="3563624"/>
            <a:ext cx="540262" cy="540262"/>
          </a:xfrm>
          <a:prstGeom prst="ellipse">
            <a:avLst/>
          </a:prstGeom>
          <a:noFill/>
          <a:ln w="9525" cap="flat" cmpd="sng" algn="ctr">
            <a:noFill/>
            <a:prstDash val="solid"/>
            <a:miter lim="800000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miter lim="800000"/>
              </a14:hiddenLine>
            </a:ext>
          </a:extLst>
        </p:spPr>
        <p:txBody>
          <a:bodyPr rot="0" spcFirstLastPara="0" vertOverflow="overflow" horzOverflow="overflow" vert="horz" wrap="square" lIns="35973" tIns="35973" rIns="35973" bIns="35973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177747" marR="0" lvl="0" indent="-177747" algn="ctr" defTabSz="710561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Char char="•"/>
              <a:tabLst/>
              <a:defRPr/>
            </a:pPr>
            <a:endParaRPr kumimoji="0" lang="en-IN" sz="1400" b="0" i="0" u="none" strike="noStrike" kern="0" cap="none" spc="0" normalizeH="0" baseline="0" noProof="0" dirty="0">
              <a:ln>
                <a:noFill/>
              </a:ln>
              <a:effectLst/>
              <a:uLnTx/>
              <a:uFillTx/>
              <a:cs typeface="Arial"/>
            </a:endParaRPr>
          </a:p>
        </p:txBody>
      </p:sp>
      <p:pic>
        <p:nvPicPr>
          <p:cNvPr id="17" name="btfpIconLines861822">
            <a:extLst>
              <a:ext uri="{FF2B5EF4-FFF2-40B4-BE49-F238E27FC236}">
                <a16:creationId xmlns:a16="http://schemas.microsoft.com/office/drawing/2014/main" id="{0C631235-CD1A-4A00-AE38-5F63A38B54E7}"/>
              </a:ext>
            </a:extLst>
          </p:cNvPr>
          <p:cNvPicPr/>
          <p:nvPr/>
        </p:nvPicPr>
        <p:blipFill>
          <a:blip r:embed="rId5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4204" y="3965778"/>
            <a:ext cx="540262" cy="540262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D1934F19-7A78-431B-90B3-FB9E299C4DE7}"/>
              </a:ext>
            </a:extLst>
          </p:cNvPr>
          <p:cNvSpPr txBox="1"/>
          <p:nvPr/>
        </p:nvSpPr>
        <p:spPr>
          <a:xfrm>
            <a:off x="2895824" y="3935827"/>
            <a:ext cx="1289053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/>
              <a:t>Automation of Service, Data, Process</a:t>
            </a:r>
          </a:p>
        </p:txBody>
      </p:sp>
      <p:sp>
        <p:nvSpPr>
          <p:cNvPr id="19" name="btfpIconCircle636079">
            <a:extLst>
              <a:ext uri="{FF2B5EF4-FFF2-40B4-BE49-F238E27FC236}">
                <a16:creationId xmlns:a16="http://schemas.microsoft.com/office/drawing/2014/main" id="{1057CC02-2519-468B-8753-7794FA326C74}"/>
              </a:ext>
            </a:extLst>
          </p:cNvPr>
          <p:cNvSpPr/>
          <p:nvPr/>
        </p:nvSpPr>
        <p:spPr bwMode="gray">
          <a:xfrm>
            <a:off x="2249796" y="4224888"/>
            <a:ext cx="540262" cy="540262"/>
          </a:xfrm>
          <a:prstGeom prst="ellipse">
            <a:avLst/>
          </a:prstGeom>
          <a:noFill/>
          <a:ln w="9525" cap="flat" cmpd="sng" algn="ctr">
            <a:noFill/>
            <a:prstDash val="solid"/>
            <a:miter lim="800000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miter lim="800000"/>
              </a14:hiddenLine>
            </a:ext>
          </a:extLst>
        </p:spPr>
        <p:txBody>
          <a:bodyPr rot="0" spcFirstLastPara="0" vertOverflow="overflow" horzOverflow="overflow" vert="horz" wrap="square" lIns="35973" tIns="35973" rIns="35973" bIns="35973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177747" marR="0" lvl="0" indent="-177747" algn="ctr" defTabSz="710561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Char char="•"/>
              <a:tabLst/>
              <a:defRPr/>
            </a:pPr>
            <a:endParaRPr kumimoji="0" lang="en-IN" sz="1400" b="0" i="0" u="none" strike="noStrike" kern="0" cap="none" spc="0" normalizeH="0" baseline="0" noProof="0" dirty="0">
              <a:ln>
                <a:noFill/>
              </a:ln>
              <a:effectLst/>
              <a:uLnTx/>
              <a:uFillTx/>
              <a:cs typeface="Arial"/>
            </a:endParaRPr>
          </a:p>
        </p:txBody>
      </p:sp>
      <p:sp>
        <p:nvSpPr>
          <p:cNvPr id="20" name="btfpIconCircle733261">
            <a:extLst>
              <a:ext uri="{FF2B5EF4-FFF2-40B4-BE49-F238E27FC236}">
                <a16:creationId xmlns:a16="http://schemas.microsoft.com/office/drawing/2014/main" id="{F56DDD68-2AF8-4043-AB94-CBD6014E716E}"/>
              </a:ext>
            </a:extLst>
          </p:cNvPr>
          <p:cNvSpPr/>
          <p:nvPr/>
        </p:nvSpPr>
        <p:spPr bwMode="gray">
          <a:xfrm>
            <a:off x="2249796" y="4805763"/>
            <a:ext cx="540262" cy="540262"/>
          </a:xfrm>
          <a:prstGeom prst="ellipse">
            <a:avLst/>
          </a:prstGeom>
          <a:noFill/>
          <a:ln w="9525" cap="flat" cmpd="sng" algn="ctr">
            <a:noFill/>
            <a:prstDash val="solid"/>
            <a:miter lim="800000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miter lim="800000"/>
              </a14:hiddenLine>
            </a:ext>
          </a:extLst>
        </p:spPr>
        <p:txBody>
          <a:bodyPr rot="0" spcFirstLastPara="0" vertOverflow="overflow" horzOverflow="overflow" vert="horz" wrap="square" lIns="35973" tIns="35973" rIns="35973" bIns="35973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177747" marR="0" lvl="0" indent="-177747" algn="ctr" defTabSz="710561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Char char="•"/>
              <a:tabLst/>
              <a:defRPr/>
            </a:pPr>
            <a:endParaRPr kumimoji="0" lang="en-IN" sz="1400" b="0" i="0" u="none" strike="noStrike" kern="0" cap="none" spc="0" normalizeH="0" baseline="0" noProof="0" dirty="0">
              <a:ln>
                <a:noFill/>
              </a:ln>
              <a:effectLst/>
              <a:uLnTx/>
              <a:uFillTx/>
              <a:cs typeface="Arial"/>
            </a:endParaRPr>
          </a:p>
        </p:txBody>
      </p:sp>
      <p:sp>
        <p:nvSpPr>
          <p:cNvPr id="21" name="btfpIconCircle507518">
            <a:extLst>
              <a:ext uri="{FF2B5EF4-FFF2-40B4-BE49-F238E27FC236}">
                <a16:creationId xmlns:a16="http://schemas.microsoft.com/office/drawing/2014/main" id="{2D49B7DD-4396-47CA-A0C1-9FF80A582486}"/>
              </a:ext>
            </a:extLst>
          </p:cNvPr>
          <p:cNvSpPr/>
          <p:nvPr/>
        </p:nvSpPr>
        <p:spPr bwMode="gray">
          <a:xfrm>
            <a:off x="2249796" y="5534849"/>
            <a:ext cx="540262" cy="540262"/>
          </a:xfrm>
          <a:prstGeom prst="ellipse">
            <a:avLst/>
          </a:prstGeom>
          <a:noFill/>
          <a:ln w="9525" cap="flat" cmpd="sng" algn="ctr">
            <a:noFill/>
            <a:prstDash val="solid"/>
            <a:miter lim="800000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miter lim="800000"/>
              </a14:hiddenLine>
            </a:ext>
          </a:extLst>
        </p:spPr>
        <p:txBody>
          <a:bodyPr rot="0" spcFirstLastPara="0" vertOverflow="overflow" horzOverflow="overflow" vert="horz" wrap="square" lIns="35973" tIns="35973" rIns="35973" bIns="35973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177747" marR="0" lvl="0" indent="-177747" algn="ctr" defTabSz="710561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Char char="•"/>
              <a:tabLst/>
              <a:defRPr/>
            </a:pPr>
            <a:endParaRPr kumimoji="0" lang="en-IN" sz="1400" b="0" i="0" u="none" strike="noStrike" kern="0" cap="none" spc="0" normalizeH="0" baseline="0" noProof="0" dirty="0">
              <a:ln>
                <a:noFill/>
              </a:ln>
              <a:effectLst/>
              <a:uLnTx/>
              <a:uFillTx/>
              <a:cs typeface="Arial"/>
            </a:endParaRPr>
          </a:p>
        </p:txBody>
      </p:sp>
      <p:pic>
        <p:nvPicPr>
          <p:cNvPr id="22" name="btfpIconLines507518">
            <a:extLst>
              <a:ext uri="{FF2B5EF4-FFF2-40B4-BE49-F238E27FC236}">
                <a16:creationId xmlns:a16="http://schemas.microsoft.com/office/drawing/2014/main" id="{8AB23594-7426-4249-B2B9-DB49F84D4E3B}"/>
              </a:ext>
            </a:extLst>
          </p:cNvPr>
          <p:cNvPicPr/>
          <p:nvPr/>
        </p:nvPicPr>
        <p:blipFill>
          <a:blip r:embed="rId6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4204" y="5152473"/>
            <a:ext cx="540262" cy="540262"/>
          </a:xfrm>
          <a:prstGeom prst="rect">
            <a:avLst/>
          </a:prstGeom>
        </p:spPr>
      </p:pic>
      <p:sp>
        <p:nvSpPr>
          <p:cNvPr id="23" name="TextBox 22">
            <a:extLst>
              <a:ext uri="{FF2B5EF4-FFF2-40B4-BE49-F238E27FC236}">
                <a16:creationId xmlns:a16="http://schemas.microsoft.com/office/drawing/2014/main" id="{DC9B08AC-8DC7-4163-9930-824C864E81C0}"/>
              </a:ext>
            </a:extLst>
          </p:cNvPr>
          <p:cNvSpPr txBox="1"/>
          <p:nvPr/>
        </p:nvSpPr>
        <p:spPr>
          <a:xfrm>
            <a:off x="2910099" y="5191970"/>
            <a:ext cx="1131974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/>
              <a:t>Automation Hub</a:t>
            </a:r>
          </a:p>
        </p:txBody>
      </p:sp>
      <p:sp>
        <p:nvSpPr>
          <p:cNvPr id="24" name="btfpIconCircle507518">
            <a:extLst>
              <a:ext uri="{FF2B5EF4-FFF2-40B4-BE49-F238E27FC236}">
                <a16:creationId xmlns:a16="http://schemas.microsoft.com/office/drawing/2014/main" id="{169ADE48-444B-45C3-884F-2124C35D1FBE}"/>
              </a:ext>
            </a:extLst>
          </p:cNvPr>
          <p:cNvSpPr/>
          <p:nvPr/>
        </p:nvSpPr>
        <p:spPr bwMode="gray">
          <a:xfrm>
            <a:off x="2249796" y="6187732"/>
            <a:ext cx="540262" cy="540262"/>
          </a:xfrm>
          <a:prstGeom prst="ellipse">
            <a:avLst/>
          </a:prstGeom>
          <a:noFill/>
          <a:ln w="9525" cap="flat" cmpd="sng" algn="ctr">
            <a:noFill/>
            <a:prstDash val="solid"/>
            <a:miter lim="800000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miter lim="800000"/>
              </a14:hiddenLine>
            </a:ext>
          </a:extLst>
        </p:spPr>
        <p:txBody>
          <a:bodyPr rot="0" spcFirstLastPara="0" vertOverflow="overflow" horzOverflow="overflow" vert="horz" wrap="square" lIns="35973" tIns="35973" rIns="35973" bIns="35973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177747" marR="0" lvl="0" indent="-177747" algn="ctr" defTabSz="710561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Char char="•"/>
              <a:tabLst/>
              <a:defRPr/>
            </a:pPr>
            <a:endParaRPr kumimoji="0" lang="en-IN" sz="1400" b="0" i="0" u="none" strike="noStrike" kern="0" cap="none" spc="0" normalizeH="0" baseline="0" noProof="0" dirty="0">
              <a:ln>
                <a:noFill/>
              </a:ln>
              <a:effectLst/>
              <a:uLnTx/>
              <a:uFillTx/>
              <a:cs typeface="Arial"/>
            </a:endParaRPr>
          </a:p>
        </p:txBody>
      </p:sp>
      <p:pic>
        <p:nvPicPr>
          <p:cNvPr id="25" name="btfpIconLines507518">
            <a:extLst>
              <a:ext uri="{FF2B5EF4-FFF2-40B4-BE49-F238E27FC236}">
                <a16:creationId xmlns:a16="http://schemas.microsoft.com/office/drawing/2014/main" id="{26318DCC-EDA8-4C34-99D9-F599917612D3}"/>
              </a:ext>
            </a:extLst>
          </p:cNvPr>
          <p:cNvPicPr/>
          <p:nvPr/>
        </p:nvPicPr>
        <p:blipFill>
          <a:blip r:embed="rId6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4204" y="5854300"/>
            <a:ext cx="540262" cy="540262"/>
          </a:xfrm>
          <a:prstGeom prst="rect">
            <a:avLst/>
          </a:prstGeom>
        </p:spPr>
      </p:pic>
      <p:sp>
        <p:nvSpPr>
          <p:cNvPr id="26" name="Rectangle: Rounded Corners 25">
            <a:extLst>
              <a:ext uri="{FF2B5EF4-FFF2-40B4-BE49-F238E27FC236}">
                <a16:creationId xmlns:a16="http://schemas.microsoft.com/office/drawing/2014/main" id="{D46B0F0F-14D1-493B-99E2-242897A87249}"/>
              </a:ext>
            </a:extLst>
          </p:cNvPr>
          <p:cNvSpPr/>
          <p:nvPr/>
        </p:nvSpPr>
        <p:spPr bwMode="gray">
          <a:xfrm>
            <a:off x="6475345" y="1499020"/>
            <a:ext cx="1419063" cy="457200"/>
          </a:xfrm>
          <a:prstGeom prst="roundRect">
            <a:avLst/>
          </a:prstGeom>
          <a:solidFill>
            <a:srgbClr val="D5E4F7"/>
          </a:solidFill>
          <a:ln w="9525" cap="flat" cmpd="sng" algn="ctr">
            <a:solidFill>
              <a:schemeClr val="tx1"/>
            </a:solidFill>
            <a:prstDash val="sysDot"/>
            <a:miter lim="800000"/>
            <a:headEnd type="none" w="med" len="med"/>
            <a:tailEnd type="none" w="med" len="me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5991" tIns="35991" rIns="35991" bIns="35991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1050" dirty="0">
                <a:solidFill>
                  <a:schemeClr val="tx1"/>
                </a:solidFill>
                <a:cs typeface="Arial"/>
              </a:rPr>
              <a:t>CoE Strategy &amp; Setup.</a:t>
            </a:r>
          </a:p>
        </p:txBody>
      </p:sp>
      <p:sp>
        <p:nvSpPr>
          <p:cNvPr id="27" name="Rectangle: Rounded Corners 26">
            <a:extLst>
              <a:ext uri="{FF2B5EF4-FFF2-40B4-BE49-F238E27FC236}">
                <a16:creationId xmlns:a16="http://schemas.microsoft.com/office/drawing/2014/main" id="{1A6DEE5B-8218-48ED-A772-5A14B38D2501}"/>
              </a:ext>
            </a:extLst>
          </p:cNvPr>
          <p:cNvSpPr/>
          <p:nvPr/>
        </p:nvSpPr>
        <p:spPr bwMode="gray">
          <a:xfrm>
            <a:off x="4629642" y="1499020"/>
            <a:ext cx="1645920" cy="457200"/>
          </a:xfrm>
          <a:prstGeom prst="roundRect">
            <a:avLst/>
          </a:prstGeom>
          <a:solidFill>
            <a:srgbClr val="D5E4F7"/>
          </a:solidFill>
          <a:ln w="9525" cap="flat" cmpd="sng" algn="ctr">
            <a:solidFill>
              <a:schemeClr val="tx1"/>
            </a:solidFill>
            <a:prstDash val="sysDot"/>
            <a:miter lim="800000"/>
            <a:headEnd type="none" w="med" len="med"/>
            <a:tailEnd type="none" w="med" len="me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5991" tIns="35991" rIns="35991" bIns="35991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1050" dirty="0">
                <a:solidFill>
                  <a:schemeClr val="tx1"/>
                </a:solidFill>
                <a:cs typeface="Arial"/>
              </a:rPr>
              <a:t>Automation blueprint</a:t>
            </a:r>
          </a:p>
        </p:txBody>
      </p:sp>
      <p:sp>
        <p:nvSpPr>
          <p:cNvPr id="28" name="Rectangle: Rounded Corners 27">
            <a:extLst>
              <a:ext uri="{FF2B5EF4-FFF2-40B4-BE49-F238E27FC236}">
                <a16:creationId xmlns:a16="http://schemas.microsoft.com/office/drawing/2014/main" id="{D6BED24D-C019-43F1-B7ED-6B24014B0627}"/>
              </a:ext>
            </a:extLst>
          </p:cNvPr>
          <p:cNvSpPr/>
          <p:nvPr/>
        </p:nvSpPr>
        <p:spPr bwMode="gray">
          <a:xfrm>
            <a:off x="8094191" y="1499020"/>
            <a:ext cx="1868225" cy="457200"/>
          </a:xfrm>
          <a:prstGeom prst="roundRect">
            <a:avLst/>
          </a:prstGeom>
          <a:solidFill>
            <a:srgbClr val="D5E4F7"/>
          </a:solidFill>
          <a:ln w="9525" cap="flat" cmpd="sng" algn="ctr">
            <a:solidFill>
              <a:schemeClr val="tx1"/>
            </a:solidFill>
            <a:prstDash val="sysDot"/>
            <a:miter lim="800000"/>
            <a:headEnd type="none" w="med" len="med"/>
            <a:tailEnd type="none" w="med" len="me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5991" tIns="35991" rIns="35991" bIns="35991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1050" dirty="0">
                <a:solidFill>
                  <a:schemeClr val="tx1"/>
                </a:solidFill>
                <a:cs typeface="Arial"/>
              </a:rPr>
              <a:t>Automation</a:t>
            </a:r>
          </a:p>
          <a:p>
            <a:pPr algn="ctr"/>
            <a:r>
              <a:rPr lang="en-US" sz="1050" dirty="0">
                <a:solidFill>
                  <a:schemeClr val="tx1"/>
                </a:solidFill>
                <a:cs typeface="Arial"/>
              </a:rPr>
              <a:t> Architecture and Planning </a:t>
            </a:r>
          </a:p>
        </p:txBody>
      </p:sp>
      <p:sp>
        <p:nvSpPr>
          <p:cNvPr id="29" name="Rectangle: Rounded Corners 28">
            <a:extLst>
              <a:ext uri="{FF2B5EF4-FFF2-40B4-BE49-F238E27FC236}">
                <a16:creationId xmlns:a16="http://schemas.microsoft.com/office/drawing/2014/main" id="{21BF17D0-2EE1-4AAB-B3DF-04661C12C997}"/>
              </a:ext>
            </a:extLst>
          </p:cNvPr>
          <p:cNvSpPr/>
          <p:nvPr/>
        </p:nvSpPr>
        <p:spPr bwMode="gray">
          <a:xfrm>
            <a:off x="10162198" y="1499020"/>
            <a:ext cx="1645920" cy="457200"/>
          </a:xfrm>
          <a:prstGeom prst="roundRect">
            <a:avLst/>
          </a:prstGeom>
          <a:solidFill>
            <a:srgbClr val="D5E4F7"/>
          </a:solidFill>
          <a:ln w="9525" cap="flat" cmpd="sng" algn="ctr">
            <a:solidFill>
              <a:schemeClr val="tx1"/>
            </a:solidFill>
            <a:prstDash val="sysDot"/>
            <a:miter lim="800000"/>
            <a:headEnd type="none" w="med" len="med"/>
            <a:tailEnd type="none" w="med" len="me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5991" tIns="35991" rIns="35991" bIns="35991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1050" dirty="0">
                <a:solidFill>
                  <a:schemeClr val="tx1"/>
                </a:solidFill>
                <a:cs typeface="Arial"/>
              </a:rPr>
              <a:t>Automation Maturity Assessment</a:t>
            </a:r>
          </a:p>
        </p:txBody>
      </p:sp>
      <p:sp>
        <p:nvSpPr>
          <p:cNvPr id="30" name="Rectangle: Rounded Corners 29">
            <a:extLst>
              <a:ext uri="{FF2B5EF4-FFF2-40B4-BE49-F238E27FC236}">
                <a16:creationId xmlns:a16="http://schemas.microsoft.com/office/drawing/2014/main" id="{D8072524-0772-49D4-84A4-76CE9DA16AD4}"/>
              </a:ext>
            </a:extLst>
          </p:cNvPr>
          <p:cNvSpPr/>
          <p:nvPr/>
        </p:nvSpPr>
        <p:spPr bwMode="gray">
          <a:xfrm>
            <a:off x="4629642" y="2155514"/>
            <a:ext cx="2103120" cy="457200"/>
          </a:xfrm>
          <a:prstGeom prst="roundRect">
            <a:avLst/>
          </a:prstGeom>
          <a:solidFill>
            <a:srgbClr val="D5E4F7"/>
          </a:solidFill>
          <a:ln w="9525" cap="flat" cmpd="sng" algn="ctr">
            <a:solidFill>
              <a:schemeClr val="tx1"/>
            </a:solidFill>
            <a:prstDash val="sysDot"/>
            <a:miter lim="800000"/>
            <a:headEnd type="none" w="med" len="med"/>
            <a:tailEnd type="none" w="med" len="me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5991" tIns="35991" rIns="35991" bIns="35991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1050" dirty="0">
                <a:solidFill>
                  <a:schemeClr val="tx1"/>
                </a:solidFill>
                <a:cs typeface="Arial"/>
              </a:rPr>
              <a:t>Opportunity Workshops</a:t>
            </a:r>
          </a:p>
        </p:txBody>
      </p:sp>
      <p:sp>
        <p:nvSpPr>
          <p:cNvPr id="31" name="Rectangle: Rounded Corners 30">
            <a:extLst>
              <a:ext uri="{FF2B5EF4-FFF2-40B4-BE49-F238E27FC236}">
                <a16:creationId xmlns:a16="http://schemas.microsoft.com/office/drawing/2014/main" id="{FC05043B-15F3-49B4-AD71-8FD05473B40B}"/>
              </a:ext>
            </a:extLst>
          </p:cNvPr>
          <p:cNvSpPr/>
          <p:nvPr/>
        </p:nvSpPr>
        <p:spPr bwMode="gray">
          <a:xfrm>
            <a:off x="7200598" y="2155514"/>
            <a:ext cx="2021169" cy="457200"/>
          </a:xfrm>
          <a:prstGeom prst="roundRect">
            <a:avLst/>
          </a:prstGeom>
          <a:solidFill>
            <a:srgbClr val="D5E4F7"/>
          </a:solidFill>
          <a:ln w="9525" cap="flat" cmpd="sng" algn="ctr">
            <a:solidFill>
              <a:schemeClr val="tx1"/>
            </a:solidFill>
            <a:prstDash val="sysDot"/>
            <a:miter lim="800000"/>
            <a:headEnd type="none" w="med" len="med"/>
            <a:tailEnd type="none" w="med" len="me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5991" tIns="35991" rIns="35991" bIns="35991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1050" dirty="0">
                <a:solidFill>
                  <a:schemeClr val="tx1"/>
                </a:solidFill>
                <a:cs typeface="Arial"/>
              </a:rPr>
              <a:t>Detailed Opportunity Assessment with Business Case</a:t>
            </a:r>
          </a:p>
        </p:txBody>
      </p:sp>
      <p:sp>
        <p:nvSpPr>
          <p:cNvPr id="32" name="Rectangle: Rounded Corners 31">
            <a:extLst>
              <a:ext uri="{FF2B5EF4-FFF2-40B4-BE49-F238E27FC236}">
                <a16:creationId xmlns:a16="http://schemas.microsoft.com/office/drawing/2014/main" id="{D9F62704-56F4-4732-8307-34BCDA4F0405}"/>
              </a:ext>
            </a:extLst>
          </p:cNvPr>
          <p:cNvSpPr/>
          <p:nvPr/>
        </p:nvSpPr>
        <p:spPr bwMode="gray">
          <a:xfrm>
            <a:off x="9704998" y="2155514"/>
            <a:ext cx="2103120" cy="457200"/>
          </a:xfrm>
          <a:prstGeom prst="roundRect">
            <a:avLst/>
          </a:prstGeom>
          <a:solidFill>
            <a:srgbClr val="D5E4F7"/>
          </a:solidFill>
          <a:ln w="9525" cap="flat" cmpd="sng" algn="ctr">
            <a:solidFill>
              <a:schemeClr val="tx1"/>
            </a:solidFill>
            <a:prstDash val="sysDot"/>
            <a:miter lim="800000"/>
            <a:headEnd type="none" w="med" len="med"/>
            <a:tailEnd type="none" w="med" len="me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5991" tIns="35991" rIns="35991" bIns="35991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1050" dirty="0">
                <a:solidFill>
                  <a:schemeClr val="tx1"/>
                </a:solidFill>
                <a:cs typeface="Arial"/>
              </a:rPr>
              <a:t>Opportunity Mgmt.</a:t>
            </a:r>
          </a:p>
        </p:txBody>
      </p:sp>
      <p:sp>
        <p:nvSpPr>
          <p:cNvPr id="33" name="Rectangle: Rounded Corners 32">
            <a:extLst>
              <a:ext uri="{FF2B5EF4-FFF2-40B4-BE49-F238E27FC236}">
                <a16:creationId xmlns:a16="http://schemas.microsoft.com/office/drawing/2014/main" id="{767E357C-0B15-4FAB-94F1-36AF7704230C}"/>
              </a:ext>
            </a:extLst>
          </p:cNvPr>
          <p:cNvSpPr/>
          <p:nvPr/>
        </p:nvSpPr>
        <p:spPr bwMode="gray">
          <a:xfrm>
            <a:off x="7200598" y="2779516"/>
            <a:ext cx="2021169" cy="457200"/>
          </a:xfrm>
          <a:prstGeom prst="roundRect">
            <a:avLst/>
          </a:prstGeom>
          <a:solidFill>
            <a:srgbClr val="D5E4F7"/>
          </a:solidFill>
          <a:ln w="9525" cap="flat" cmpd="sng" algn="ctr">
            <a:solidFill>
              <a:schemeClr val="tx1"/>
            </a:solidFill>
            <a:prstDash val="sysDot"/>
            <a:miter lim="800000"/>
            <a:headEnd type="none" w="med" len="med"/>
            <a:tailEnd type="none" w="med" len="me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5991" tIns="35991" rIns="35991" bIns="35991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1050" dirty="0">
                <a:solidFill>
                  <a:schemeClr val="tx1"/>
                </a:solidFill>
                <a:cs typeface="Arial"/>
              </a:rPr>
              <a:t>Business Process </a:t>
            </a:r>
          </a:p>
          <a:p>
            <a:pPr algn="ctr"/>
            <a:r>
              <a:rPr lang="en-US" sz="1050" dirty="0">
                <a:solidFill>
                  <a:schemeClr val="tx1"/>
                </a:solidFill>
                <a:cs typeface="Arial"/>
              </a:rPr>
              <a:t>Improvement and rollout </a:t>
            </a:r>
          </a:p>
        </p:txBody>
      </p:sp>
      <p:sp>
        <p:nvSpPr>
          <p:cNvPr id="34" name="Rectangle: Rounded Corners 33">
            <a:extLst>
              <a:ext uri="{FF2B5EF4-FFF2-40B4-BE49-F238E27FC236}">
                <a16:creationId xmlns:a16="http://schemas.microsoft.com/office/drawing/2014/main" id="{5F1DFD30-D32A-4797-96F5-7C1A5E9DAF52}"/>
              </a:ext>
            </a:extLst>
          </p:cNvPr>
          <p:cNvSpPr/>
          <p:nvPr/>
        </p:nvSpPr>
        <p:spPr bwMode="gray">
          <a:xfrm>
            <a:off x="4629642" y="2779516"/>
            <a:ext cx="2103120" cy="457200"/>
          </a:xfrm>
          <a:prstGeom prst="roundRect">
            <a:avLst/>
          </a:prstGeom>
          <a:solidFill>
            <a:srgbClr val="D5E4F7"/>
          </a:solidFill>
          <a:ln w="9525" cap="flat" cmpd="sng" algn="ctr">
            <a:solidFill>
              <a:schemeClr val="tx1"/>
            </a:solidFill>
            <a:prstDash val="sysDot"/>
            <a:miter lim="800000"/>
            <a:headEnd type="none" w="med" len="med"/>
            <a:tailEnd type="none" w="med" len="me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5991" tIns="35991" rIns="35991" bIns="35991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1050" dirty="0">
                <a:solidFill>
                  <a:schemeClr val="tx1"/>
                </a:solidFill>
                <a:cs typeface="Arial"/>
              </a:rPr>
              <a:t>Business Process </a:t>
            </a:r>
          </a:p>
          <a:p>
            <a:pPr algn="ctr"/>
            <a:r>
              <a:rPr lang="en-US" sz="1050" dirty="0">
                <a:solidFill>
                  <a:schemeClr val="tx1"/>
                </a:solidFill>
                <a:cs typeface="Arial"/>
              </a:rPr>
              <a:t>Performance Assessment</a:t>
            </a:r>
          </a:p>
        </p:txBody>
      </p:sp>
      <p:sp>
        <p:nvSpPr>
          <p:cNvPr id="35" name="Rectangle: Rounded Corners 34">
            <a:extLst>
              <a:ext uri="{FF2B5EF4-FFF2-40B4-BE49-F238E27FC236}">
                <a16:creationId xmlns:a16="http://schemas.microsoft.com/office/drawing/2014/main" id="{F91B7BAF-63F5-4187-8F20-07987580FF0E}"/>
              </a:ext>
            </a:extLst>
          </p:cNvPr>
          <p:cNvSpPr/>
          <p:nvPr/>
        </p:nvSpPr>
        <p:spPr bwMode="gray">
          <a:xfrm>
            <a:off x="9704998" y="2779516"/>
            <a:ext cx="2103120" cy="457200"/>
          </a:xfrm>
          <a:prstGeom prst="roundRect">
            <a:avLst/>
          </a:prstGeom>
          <a:solidFill>
            <a:srgbClr val="D5E4F7"/>
          </a:solidFill>
          <a:ln w="9525" cap="flat" cmpd="sng" algn="ctr">
            <a:solidFill>
              <a:schemeClr val="tx1"/>
            </a:solidFill>
            <a:prstDash val="sysDot"/>
            <a:miter lim="800000"/>
            <a:headEnd type="none" w="med" len="med"/>
            <a:tailEnd type="none" w="med" len="me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5991" tIns="35991" rIns="35991" bIns="35991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1050" dirty="0">
                <a:solidFill>
                  <a:schemeClr val="tx1"/>
                </a:solidFill>
                <a:cs typeface="Arial"/>
              </a:rPr>
              <a:t>Continuous Improvement</a:t>
            </a:r>
          </a:p>
        </p:txBody>
      </p:sp>
      <p:sp>
        <p:nvSpPr>
          <p:cNvPr id="36" name="Rectangle: Rounded Corners 35">
            <a:extLst>
              <a:ext uri="{FF2B5EF4-FFF2-40B4-BE49-F238E27FC236}">
                <a16:creationId xmlns:a16="http://schemas.microsoft.com/office/drawing/2014/main" id="{76AC5FCC-ADA0-49E8-B710-F4DF71CCF954}"/>
              </a:ext>
            </a:extLst>
          </p:cNvPr>
          <p:cNvSpPr/>
          <p:nvPr/>
        </p:nvSpPr>
        <p:spPr bwMode="gray">
          <a:xfrm>
            <a:off x="7162222" y="3457848"/>
            <a:ext cx="2103120" cy="443753"/>
          </a:xfrm>
          <a:prstGeom prst="roundRect">
            <a:avLst/>
          </a:prstGeom>
          <a:solidFill>
            <a:srgbClr val="D5E4F7"/>
          </a:solidFill>
          <a:ln w="9525" cap="flat" cmpd="sng" algn="ctr">
            <a:solidFill>
              <a:schemeClr val="tx1"/>
            </a:solidFill>
            <a:prstDash val="sysDot"/>
            <a:miter lim="800000"/>
            <a:headEnd type="none" w="med" len="med"/>
            <a:tailEnd type="none" w="med" len="me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5991" tIns="35991" rIns="35991" bIns="35991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1050" dirty="0">
                <a:solidFill>
                  <a:schemeClr val="tx1"/>
                </a:solidFill>
                <a:cs typeface="Arial"/>
              </a:rPr>
              <a:t>Intelligent Automation</a:t>
            </a:r>
          </a:p>
        </p:txBody>
      </p:sp>
      <p:sp>
        <p:nvSpPr>
          <p:cNvPr id="37" name="Rectangle: Rounded Corners 36">
            <a:extLst>
              <a:ext uri="{FF2B5EF4-FFF2-40B4-BE49-F238E27FC236}">
                <a16:creationId xmlns:a16="http://schemas.microsoft.com/office/drawing/2014/main" id="{4BE78370-285A-45F5-9B23-D1E810379386}"/>
              </a:ext>
            </a:extLst>
          </p:cNvPr>
          <p:cNvSpPr/>
          <p:nvPr/>
        </p:nvSpPr>
        <p:spPr bwMode="gray">
          <a:xfrm>
            <a:off x="4629642" y="3457848"/>
            <a:ext cx="2103120" cy="443753"/>
          </a:xfrm>
          <a:prstGeom prst="roundRect">
            <a:avLst/>
          </a:prstGeom>
          <a:solidFill>
            <a:srgbClr val="D5E4F7"/>
          </a:solidFill>
          <a:ln w="9525" cap="flat" cmpd="sng" algn="ctr">
            <a:solidFill>
              <a:schemeClr val="tx1"/>
            </a:solidFill>
            <a:prstDash val="sysDot"/>
            <a:miter lim="800000"/>
            <a:headEnd type="none" w="med" len="med"/>
            <a:tailEnd type="none" w="med" len="me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5991" tIns="35991" rIns="35991" bIns="35991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1050" dirty="0">
                <a:solidFill>
                  <a:schemeClr val="tx1"/>
                </a:solidFill>
                <a:cs typeface="Arial"/>
              </a:rPr>
              <a:t>Robotic Process Automation</a:t>
            </a:r>
          </a:p>
        </p:txBody>
      </p:sp>
      <p:sp>
        <p:nvSpPr>
          <p:cNvPr id="38" name="Rectangle: Rounded Corners 37">
            <a:extLst>
              <a:ext uri="{FF2B5EF4-FFF2-40B4-BE49-F238E27FC236}">
                <a16:creationId xmlns:a16="http://schemas.microsoft.com/office/drawing/2014/main" id="{CB38D923-648A-454F-84A3-2C86E8C588FE}"/>
              </a:ext>
            </a:extLst>
          </p:cNvPr>
          <p:cNvSpPr/>
          <p:nvPr/>
        </p:nvSpPr>
        <p:spPr bwMode="gray">
          <a:xfrm>
            <a:off x="9704998" y="4503946"/>
            <a:ext cx="2103120" cy="443753"/>
          </a:xfrm>
          <a:prstGeom prst="roundRect">
            <a:avLst/>
          </a:prstGeom>
          <a:solidFill>
            <a:srgbClr val="D5E4F7"/>
          </a:solidFill>
          <a:ln w="9525" cap="flat" cmpd="sng" algn="ctr">
            <a:solidFill>
              <a:schemeClr val="tx1"/>
            </a:solidFill>
            <a:prstDash val="sysDot"/>
            <a:miter lim="800000"/>
            <a:headEnd type="none" w="med" len="med"/>
            <a:tailEnd type="none" w="med" len="me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5991" tIns="35991" rIns="35991" bIns="35991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1050" dirty="0">
                <a:solidFill>
                  <a:schemeClr val="tx1"/>
                </a:solidFill>
                <a:cs typeface="Arial"/>
              </a:rPr>
              <a:t>IBPMS</a:t>
            </a:r>
          </a:p>
        </p:txBody>
      </p:sp>
      <p:sp>
        <p:nvSpPr>
          <p:cNvPr id="39" name="Rectangle: Rounded Corners 38">
            <a:extLst>
              <a:ext uri="{FF2B5EF4-FFF2-40B4-BE49-F238E27FC236}">
                <a16:creationId xmlns:a16="http://schemas.microsoft.com/office/drawing/2014/main" id="{C200283D-890C-4AF5-9F69-F953F4ED8325}"/>
              </a:ext>
            </a:extLst>
          </p:cNvPr>
          <p:cNvSpPr/>
          <p:nvPr/>
        </p:nvSpPr>
        <p:spPr bwMode="gray">
          <a:xfrm>
            <a:off x="9704998" y="3457848"/>
            <a:ext cx="2103120" cy="443753"/>
          </a:xfrm>
          <a:prstGeom prst="roundRect">
            <a:avLst/>
          </a:prstGeom>
          <a:solidFill>
            <a:srgbClr val="D5E4F7"/>
          </a:solidFill>
          <a:ln w="9525" cap="flat" cmpd="sng" algn="ctr">
            <a:solidFill>
              <a:schemeClr val="tx1"/>
            </a:solidFill>
            <a:prstDash val="sysDot"/>
            <a:miter lim="800000"/>
            <a:headEnd type="none" w="med" len="med"/>
            <a:tailEnd type="none" w="med" len="me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5991" tIns="35991" rIns="35991" bIns="35991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1050" dirty="0">
                <a:solidFill>
                  <a:schemeClr val="tx1"/>
                </a:solidFill>
                <a:cs typeface="Arial"/>
              </a:rPr>
              <a:t>Low Code App Platform (LCAP)</a:t>
            </a:r>
          </a:p>
        </p:txBody>
      </p:sp>
      <p:sp>
        <p:nvSpPr>
          <p:cNvPr id="40" name="Rectangle: Rounded Corners 39">
            <a:extLst>
              <a:ext uri="{FF2B5EF4-FFF2-40B4-BE49-F238E27FC236}">
                <a16:creationId xmlns:a16="http://schemas.microsoft.com/office/drawing/2014/main" id="{04F9D5E9-3C13-4D4B-9562-C6EC77675E23}"/>
              </a:ext>
            </a:extLst>
          </p:cNvPr>
          <p:cNvSpPr/>
          <p:nvPr/>
        </p:nvSpPr>
        <p:spPr bwMode="gray">
          <a:xfrm>
            <a:off x="7162222" y="3973995"/>
            <a:ext cx="2103120" cy="443753"/>
          </a:xfrm>
          <a:prstGeom prst="roundRect">
            <a:avLst/>
          </a:prstGeom>
          <a:solidFill>
            <a:srgbClr val="D5E4F7"/>
          </a:solidFill>
          <a:ln w="9525" cap="flat" cmpd="sng" algn="ctr">
            <a:solidFill>
              <a:schemeClr val="tx1"/>
            </a:solidFill>
            <a:prstDash val="sysDot"/>
            <a:miter lim="800000"/>
            <a:headEnd type="none" w="med" len="med"/>
            <a:tailEnd type="none" w="med" len="me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5991" tIns="35991" rIns="35991" bIns="35991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1050" dirty="0">
                <a:solidFill>
                  <a:schemeClr val="tx1"/>
                </a:solidFill>
                <a:cs typeface="Arial"/>
              </a:rPr>
              <a:t>`Decision Mgmt. System</a:t>
            </a:r>
          </a:p>
        </p:txBody>
      </p:sp>
      <p:sp>
        <p:nvSpPr>
          <p:cNvPr id="41" name="Rectangle: Rounded Corners 40">
            <a:extLst>
              <a:ext uri="{FF2B5EF4-FFF2-40B4-BE49-F238E27FC236}">
                <a16:creationId xmlns:a16="http://schemas.microsoft.com/office/drawing/2014/main" id="{75287772-42A6-40F1-8E92-641139779AE4}"/>
              </a:ext>
            </a:extLst>
          </p:cNvPr>
          <p:cNvSpPr/>
          <p:nvPr/>
        </p:nvSpPr>
        <p:spPr bwMode="gray">
          <a:xfrm>
            <a:off x="4629642" y="3973995"/>
            <a:ext cx="2103120" cy="443753"/>
          </a:xfrm>
          <a:prstGeom prst="roundRect">
            <a:avLst/>
          </a:prstGeom>
          <a:solidFill>
            <a:srgbClr val="D5E4F7"/>
          </a:solidFill>
          <a:ln w="9525" cap="flat" cmpd="sng" algn="ctr">
            <a:solidFill>
              <a:schemeClr val="tx1"/>
            </a:solidFill>
            <a:prstDash val="sysDot"/>
            <a:miter lim="800000"/>
            <a:headEnd type="none" w="med" len="med"/>
            <a:tailEnd type="none" w="med" len="me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5991" tIns="35991" rIns="35991" bIns="35991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1050" dirty="0">
                <a:solidFill>
                  <a:schemeClr val="tx1"/>
                </a:solidFill>
                <a:cs typeface="Arial"/>
              </a:rPr>
              <a:t>Chatbots</a:t>
            </a:r>
          </a:p>
        </p:txBody>
      </p:sp>
      <p:sp>
        <p:nvSpPr>
          <p:cNvPr id="42" name="Rectangle: Rounded Corners 41">
            <a:extLst>
              <a:ext uri="{FF2B5EF4-FFF2-40B4-BE49-F238E27FC236}">
                <a16:creationId xmlns:a16="http://schemas.microsoft.com/office/drawing/2014/main" id="{A417C338-1301-402C-A334-BB9DF0A4BFA8}"/>
              </a:ext>
            </a:extLst>
          </p:cNvPr>
          <p:cNvSpPr/>
          <p:nvPr/>
        </p:nvSpPr>
        <p:spPr bwMode="gray">
          <a:xfrm>
            <a:off x="9704998" y="3973995"/>
            <a:ext cx="2103120" cy="443753"/>
          </a:xfrm>
          <a:prstGeom prst="roundRect">
            <a:avLst/>
          </a:prstGeom>
          <a:solidFill>
            <a:srgbClr val="D5E4F7"/>
          </a:solidFill>
          <a:ln w="9525" cap="flat" cmpd="sng" algn="ctr">
            <a:solidFill>
              <a:schemeClr val="tx1"/>
            </a:solidFill>
            <a:prstDash val="sysDot"/>
            <a:miter lim="800000"/>
            <a:headEnd type="none" w="med" len="med"/>
            <a:tailEnd type="none" w="med" len="me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5991" tIns="35991" rIns="35991" bIns="35991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1050" dirty="0">
                <a:solidFill>
                  <a:schemeClr val="tx1"/>
                </a:solidFill>
                <a:cs typeface="Arial"/>
              </a:rPr>
              <a:t>Integration platforms </a:t>
            </a:r>
          </a:p>
        </p:txBody>
      </p:sp>
      <p:sp>
        <p:nvSpPr>
          <p:cNvPr id="43" name="Rectangle: Rounded Corners 42">
            <a:extLst>
              <a:ext uri="{FF2B5EF4-FFF2-40B4-BE49-F238E27FC236}">
                <a16:creationId xmlns:a16="http://schemas.microsoft.com/office/drawing/2014/main" id="{FFBEBCFD-3939-44DC-AFCE-87DC214E2812}"/>
              </a:ext>
            </a:extLst>
          </p:cNvPr>
          <p:cNvSpPr/>
          <p:nvPr/>
        </p:nvSpPr>
        <p:spPr bwMode="gray">
          <a:xfrm>
            <a:off x="7162222" y="4503946"/>
            <a:ext cx="2103120" cy="443753"/>
          </a:xfrm>
          <a:prstGeom prst="roundRect">
            <a:avLst/>
          </a:prstGeom>
          <a:solidFill>
            <a:srgbClr val="D5E4F7"/>
          </a:solidFill>
          <a:ln w="9525" cap="flat" cmpd="sng" algn="ctr">
            <a:solidFill>
              <a:schemeClr val="tx1"/>
            </a:solidFill>
            <a:prstDash val="sysDot"/>
            <a:miter lim="800000"/>
            <a:headEnd type="none" w="med" len="med"/>
            <a:tailEnd type="none" w="med" len="me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5991" tIns="35991" rIns="35991" bIns="35991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1050" dirty="0">
                <a:solidFill>
                  <a:schemeClr val="tx1"/>
                </a:solidFill>
                <a:cs typeface="Arial"/>
              </a:rPr>
              <a:t>IT Process / Tool based</a:t>
            </a:r>
          </a:p>
        </p:txBody>
      </p:sp>
      <p:sp>
        <p:nvSpPr>
          <p:cNvPr id="44" name="Rectangle: Rounded Corners 43">
            <a:extLst>
              <a:ext uri="{FF2B5EF4-FFF2-40B4-BE49-F238E27FC236}">
                <a16:creationId xmlns:a16="http://schemas.microsoft.com/office/drawing/2014/main" id="{E9EFAC2D-9F67-4B75-B33C-D63B60A0AD02}"/>
              </a:ext>
            </a:extLst>
          </p:cNvPr>
          <p:cNvSpPr/>
          <p:nvPr/>
        </p:nvSpPr>
        <p:spPr bwMode="gray">
          <a:xfrm>
            <a:off x="4629642" y="4503946"/>
            <a:ext cx="2103120" cy="443753"/>
          </a:xfrm>
          <a:prstGeom prst="roundRect">
            <a:avLst/>
          </a:prstGeom>
          <a:solidFill>
            <a:srgbClr val="D5E4F7"/>
          </a:solidFill>
          <a:ln w="9525" cap="flat" cmpd="sng" algn="ctr">
            <a:solidFill>
              <a:schemeClr val="tx1"/>
            </a:solidFill>
            <a:prstDash val="sysDot"/>
            <a:miter lim="800000"/>
            <a:headEnd type="none" w="med" len="med"/>
            <a:tailEnd type="none" w="med" len="me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5991" tIns="35991" rIns="35991" bIns="35991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1050" dirty="0">
                <a:solidFill>
                  <a:schemeClr val="tx1"/>
                </a:solidFill>
                <a:cs typeface="Arial"/>
              </a:rPr>
              <a:t>Scripting Frameworks</a:t>
            </a:r>
          </a:p>
        </p:txBody>
      </p:sp>
      <p:sp>
        <p:nvSpPr>
          <p:cNvPr id="45" name="Rectangle: Rounded Corners 44">
            <a:extLst>
              <a:ext uri="{FF2B5EF4-FFF2-40B4-BE49-F238E27FC236}">
                <a16:creationId xmlns:a16="http://schemas.microsoft.com/office/drawing/2014/main" id="{1EF4E90B-E600-47B6-9DAA-596B9B64014C}"/>
              </a:ext>
            </a:extLst>
          </p:cNvPr>
          <p:cNvSpPr/>
          <p:nvPr/>
        </p:nvSpPr>
        <p:spPr bwMode="gray">
          <a:xfrm>
            <a:off x="8424838" y="5171604"/>
            <a:ext cx="3383280" cy="457200"/>
          </a:xfrm>
          <a:prstGeom prst="roundRect">
            <a:avLst/>
          </a:prstGeom>
          <a:solidFill>
            <a:srgbClr val="D5E4F7"/>
          </a:solidFill>
          <a:ln w="9525" cap="flat" cmpd="sng" algn="ctr">
            <a:solidFill>
              <a:schemeClr val="tx1"/>
            </a:solidFill>
            <a:prstDash val="sysDot"/>
            <a:miter lim="800000"/>
            <a:headEnd type="none" w="med" len="med"/>
            <a:tailEnd type="none" w="med" len="me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5991" tIns="35991" rIns="35991" bIns="35991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1050" dirty="0">
                <a:solidFill>
                  <a:schemeClr val="tx1"/>
                </a:solidFill>
                <a:cs typeface="Arial"/>
              </a:rPr>
              <a:t>Pod Model</a:t>
            </a:r>
          </a:p>
        </p:txBody>
      </p:sp>
      <p:sp>
        <p:nvSpPr>
          <p:cNvPr id="46" name="Rectangle: Rounded Corners 45">
            <a:extLst>
              <a:ext uri="{FF2B5EF4-FFF2-40B4-BE49-F238E27FC236}">
                <a16:creationId xmlns:a16="http://schemas.microsoft.com/office/drawing/2014/main" id="{0BB7B081-433D-4162-8413-0938668B7DCD}"/>
              </a:ext>
            </a:extLst>
          </p:cNvPr>
          <p:cNvSpPr/>
          <p:nvPr/>
        </p:nvSpPr>
        <p:spPr bwMode="gray">
          <a:xfrm>
            <a:off x="4629642" y="5171604"/>
            <a:ext cx="3383280" cy="457200"/>
          </a:xfrm>
          <a:prstGeom prst="roundRect">
            <a:avLst/>
          </a:prstGeom>
          <a:solidFill>
            <a:srgbClr val="D5E4F7"/>
          </a:solidFill>
          <a:ln w="9525" cap="flat" cmpd="sng" algn="ctr">
            <a:solidFill>
              <a:schemeClr val="tx1"/>
            </a:solidFill>
            <a:prstDash val="sysDot"/>
            <a:miter lim="800000"/>
            <a:headEnd type="none" w="med" len="med"/>
            <a:tailEnd type="none" w="med" len="me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5991" tIns="35991" rIns="35991" bIns="35991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1050" dirty="0">
                <a:solidFill>
                  <a:schemeClr val="tx1"/>
                </a:solidFill>
                <a:cs typeface="Arial"/>
              </a:rPr>
              <a:t>Factory Model</a:t>
            </a:r>
          </a:p>
        </p:txBody>
      </p:sp>
      <p:sp>
        <p:nvSpPr>
          <p:cNvPr id="47" name="Rectangle: Rounded Corners 46">
            <a:extLst>
              <a:ext uri="{FF2B5EF4-FFF2-40B4-BE49-F238E27FC236}">
                <a16:creationId xmlns:a16="http://schemas.microsoft.com/office/drawing/2014/main" id="{BC291D82-1F3D-45F4-BBB9-E93BCCC32C9B}"/>
              </a:ext>
            </a:extLst>
          </p:cNvPr>
          <p:cNvSpPr/>
          <p:nvPr/>
        </p:nvSpPr>
        <p:spPr bwMode="gray">
          <a:xfrm>
            <a:off x="4629642" y="5881763"/>
            <a:ext cx="1645920" cy="457200"/>
          </a:xfrm>
          <a:prstGeom prst="roundRect">
            <a:avLst/>
          </a:prstGeom>
          <a:solidFill>
            <a:srgbClr val="D5E4F7"/>
          </a:solidFill>
          <a:ln w="9525" cap="flat" cmpd="sng" algn="ctr">
            <a:solidFill>
              <a:schemeClr val="tx1"/>
            </a:solidFill>
            <a:prstDash val="sysDot"/>
            <a:miter lim="800000"/>
            <a:headEnd type="none" w="med" len="med"/>
            <a:tailEnd type="none" w="med" len="me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5991" tIns="35991" rIns="35991" bIns="35991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1050" dirty="0">
                <a:solidFill>
                  <a:schemeClr val="tx1"/>
                </a:solidFill>
                <a:cs typeface="Arial"/>
              </a:rPr>
              <a:t>Manage Technology Partner and Licenses </a:t>
            </a:r>
          </a:p>
        </p:txBody>
      </p:sp>
      <p:sp>
        <p:nvSpPr>
          <p:cNvPr id="48" name="Rectangle: Rounded Corners 47">
            <a:extLst>
              <a:ext uri="{FF2B5EF4-FFF2-40B4-BE49-F238E27FC236}">
                <a16:creationId xmlns:a16="http://schemas.microsoft.com/office/drawing/2014/main" id="{85BD7BE9-A5B2-406A-9367-9E4ABECF56DB}"/>
              </a:ext>
            </a:extLst>
          </p:cNvPr>
          <p:cNvSpPr/>
          <p:nvPr/>
        </p:nvSpPr>
        <p:spPr bwMode="gray">
          <a:xfrm>
            <a:off x="6473827" y="5881763"/>
            <a:ext cx="1645920" cy="457200"/>
          </a:xfrm>
          <a:prstGeom prst="roundRect">
            <a:avLst/>
          </a:prstGeom>
          <a:solidFill>
            <a:srgbClr val="D5E4F7"/>
          </a:solidFill>
          <a:ln w="9525" cap="flat" cmpd="sng" algn="ctr">
            <a:solidFill>
              <a:schemeClr val="tx1"/>
            </a:solidFill>
            <a:prstDash val="sysDot"/>
            <a:miter lim="800000"/>
            <a:headEnd type="none" w="med" len="med"/>
            <a:tailEnd type="none" w="med" len="me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5991" tIns="35991" rIns="35991" bIns="35991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1050" dirty="0">
                <a:solidFill>
                  <a:schemeClr val="tx1"/>
                </a:solidFill>
                <a:cs typeface="Arial"/>
              </a:rPr>
              <a:t>Service</a:t>
            </a:r>
          </a:p>
          <a:p>
            <a:pPr algn="ctr"/>
            <a:r>
              <a:rPr lang="en-US" sz="1050" dirty="0">
                <a:solidFill>
                  <a:schemeClr val="tx1"/>
                </a:solidFill>
                <a:cs typeface="Arial"/>
              </a:rPr>
              <a:t>Management</a:t>
            </a: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9F023042-D524-4A56-9497-911BE202C7B6}"/>
              </a:ext>
            </a:extLst>
          </p:cNvPr>
          <p:cNvSpPr txBox="1"/>
          <p:nvPr/>
        </p:nvSpPr>
        <p:spPr>
          <a:xfrm>
            <a:off x="2895824" y="5898376"/>
            <a:ext cx="1032391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/>
              <a:t>Automation Ops</a:t>
            </a:r>
          </a:p>
        </p:txBody>
      </p:sp>
      <p:sp>
        <p:nvSpPr>
          <p:cNvPr id="50" name="Rectangle 49">
            <a:extLst>
              <a:ext uri="{FF2B5EF4-FFF2-40B4-BE49-F238E27FC236}">
                <a16:creationId xmlns:a16="http://schemas.microsoft.com/office/drawing/2014/main" id="{3898313F-95E9-4618-AF6C-0C066DD56815}"/>
              </a:ext>
            </a:extLst>
          </p:cNvPr>
          <p:cNvSpPr/>
          <p:nvPr/>
        </p:nvSpPr>
        <p:spPr>
          <a:xfrm>
            <a:off x="802831" y="1079447"/>
            <a:ext cx="838691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400" dirty="0">
                <a:solidFill>
                  <a:schemeClr val="bg1"/>
                </a:solidFill>
              </a:rPr>
              <a:t>Services</a:t>
            </a:r>
          </a:p>
        </p:txBody>
      </p:sp>
      <p:sp>
        <p:nvSpPr>
          <p:cNvPr id="51" name="Rectangle 50">
            <a:extLst>
              <a:ext uri="{FF2B5EF4-FFF2-40B4-BE49-F238E27FC236}">
                <a16:creationId xmlns:a16="http://schemas.microsoft.com/office/drawing/2014/main" id="{68187351-236B-4417-8A79-E6006BDC866A}"/>
              </a:ext>
            </a:extLst>
          </p:cNvPr>
          <p:cNvSpPr/>
          <p:nvPr/>
        </p:nvSpPr>
        <p:spPr>
          <a:xfrm>
            <a:off x="2391021" y="1079447"/>
            <a:ext cx="1483098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400" dirty="0">
                <a:solidFill>
                  <a:schemeClr val="bg1"/>
                </a:solidFill>
              </a:rPr>
              <a:t>Service Offering</a:t>
            </a:r>
          </a:p>
        </p:txBody>
      </p:sp>
      <p:sp>
        <p:nvSpPr>
          <p:cNvPr id="52" name="Rectangle 51">
            <a:extLst>
              <a:ext uri="{FF2B5EF4-FFF2-40B4-BE49-F238E27FC236}">
                <a16:creationId xmlns:a16="http://schemas.microsoft.com/office/drawing/2014/main" id="{CCE19510-A499-44DD-B631-4156B997D90E}"/>
              </a:ext>
            </a:extLst>
          </p:cNvPr>
          <p:cNvSpPr/>
          <p:nvPr/>
        </p:nvSpPr>
        <p:spPr>
          <a:xfrm>
            <a:off x="7258826" y="1079447"/>
            <a:ext cx="1840568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400" dirty="0">
                <a:solidFill>
                  <a:schemeClr val="bg1"/>
                </a:solidFill>
              </a:rPr>
              <a:t>Sub Service Offering</a:t>
            </a:r>
          </a:p>
        </p:txBody>
      </p:sp>
      <p:cxnSp>
        <p:nvCxnSpPr>
          <p:cNvPr id="53" name="Straight Connector 52">
            <a:extLst>
              <a:ext uri="{FF2B5EF4-FFF2-40B4-BE49-F238E27FC236}">
                <a16:creationId xmlns:a16="http://schemas.microsoft.com/office/drawing/2014/main" id="{2AACE2C8-EC37-4B62-947C-04671E25E487}"/>
              </a:ext>
            </a:extLst>
          </p:cNvPr>
          <p:cNvCxnSpPr/>
          <p:nvPr/>
        </p:nvCxnSpPr>
        <p:spPr>
          <a:xfrm>
            <a:off x="2018996" y="1115398"/>
            <a:ext cx="0" cy="213161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4" name="Straight Connector 53">
            <a:extLst>
              <a:ext uri="{FF2B5EF4-FFF2-40B4-BE49-F238E27FC236}">
                <a16:creationId xmlns:a16="http://schemas.microsoft.com/office/drawing/2014/main" id="{7FF0E8DE-4688-4324-A55A-7A226A1D24EF}"/>
              </a:ext>
            </a:extLst>
          </p:cNvPr>
          <p:cNvCxnSpPr/>
          <p:nvPr/>
        </p:nvCxnSpPr>
        <p:spPr>
          <a:xfrm>
            <a:off x="4228081" y="1115398"/>
            <a:ext cx="0" cy="213161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5" name="Rectangle: Rounded Corners 54">
            <a:extLst>
              <a:ext uri="{FF2B5EF4-FFF2-40B4-BE49-F238E27FC236}">
                <a16:creationId xmlns:a16="http://schemas.microsoft.com/office/drawing/2014/main" id="{10C90D85-C670-48EC-BFEE-040577762DD6}"/>
              </a:ext>
            </a:extLst>
          </p:cNvPr>
          <p:cNvSpPr/>
          <p:nvPr/>
        </p:nvSpPr>
        <p:spPr bwMode="gray">
          <a:xfrm>
            <a:off x="8318012" y="5881763"/>
            <a:ext cx="1645920" cy="457200"/>
          </a:xfrm>
          <a:prstGeom prst="roundRect">
            <a:avLst/>
          </a:prstGeom>
          <a:solidFill>
            <a:srgbClr val="D5E4F7"/>
          </a:solidFill>
          <a:ln w="9525" cap="flat" cmpd="sng" algn="ctr">
            <a:solidFill>
              <a:schemeClr val="tx1"/>
            </a:solidFill>
            <a:prstDash val="sysDot"/>
            <a:miter lim="800000"/>
            <a:headEnd type="none" w="med" len="med"/>
            <a:tailEnd type="none" w="med" len="me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5991" tIns="35991" rIns="35991" bIns="35991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1050" dirty="0">
                <a:solidFill>
                  <a:schemeClr val="tx1"/>
                </a:solidFill>
                <a:cs typeface="Arial"/>
              </a:rPr>
              <a:t>Platform Ops</a:t>
            </a:r>
          </a:p>
        </p:txBody>
      </p:sp>
      <p:sp>
        <p:nvSpPr>
          <p:cNvPr id="56" name="Rectangle: Rounded Corners 55">
            <a:extLst>
              <a:ext uri="{FF2B5EF4-FFF2-40B4-BE49-F238E27FC236}">
                <a16:creationId xmlns:a16="http://schemas.microsoft.com/office/drawing/2014/main" id="{FE57A674-C1E7-4428-BF18-967E7C5E9DB3}"/>
              </a:ext>
            </a:extLst>
          </p:cNvPr>
          <p:cNvSpPr/>
          <p:nvPr/>
        </p:nvSpPr>
        <p:spPr bwMode="gray">
          <a:xfrm>
            <a:off x="10162198" y="5881763"/>
            <a:ext cx="1645920" cy="457200"/>
          </a:xfrm>
          <a:prstGeom prst="roundRect">
            <a:avLst/>
          </a:prstGeom>
          <a:solidFill>
            <a:srgbClr val="D5E4F7"/>
          </a:solidFill>
          <a:ln w="9525" cap="flat" cmpd="sng" algn="ctr">
            <a:solidFill>
              <a:schemeClr val="tx1"/>
            </a:solidFill>
            <a:prstDash val="sysDot"/>
            <a:miter lim="800000"/>
            <a:headEnd type="none" w="med" len="med"/>
            <a:tailEnd type="none" w="med" len="me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5991" tIns="35991" rIns="35991" bIns="35991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1050" dirty="0">
                <a:solidFill>
                  <a:schemeClr val="tx1"/>
                </a:solidFill>
                <a:cs typeface="Arial"/>
              </a:rPr>
              <a:t>Bot Monitoring</a:t>
            </a:r>
          </a:p>
        </p:txBody>
      </p:sp>
      <p:sp>
        <p:nvSpPr>
          <p:cNvPr id="57" name="Rectangle 56">
            <a:extLst>
              <a:ext uri="{FF2B5EF4-FFF2-40B4-BE49-F238E27FC236}">
                <a16:creationId xmlns:a16="http://schemas.microsoft.com/office/drawing/2014/main" id="{B770BC60-1E1F-429B-8CD9-03E175337B96}"/>
              </a:ext>
            </a:extLst>
          </p:cNvPr>
          <p:cNvSpPr/>
          <p:nvPr/>
        </p:nvSpPr>
        <p:spPr>
          <a:xfrm>
            <a:off x="362413" y="1507075"/>
            <a:ext cx="1664542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300" dirty="0">
                <a:solidFill>
                  <a:schemeClr val="bg1"/>
                </a:solidFill>
              </a:rPr>
              <a:t>Hyperautomation Consulting</a:t>
            </a:r>
          </a:p>
        </p:txBody>
      </p:sp>
      <p:sp>
        <p:nvSpPr>
          <p:cNvPr id="58" name="Rectangle 57">
            <a:extLst>
              <a:ext uri="{FF2B5EF4-FFF2-40B4-BE49-F238E27FC236}">
                <a16:creationId xmlns:a16="http://schemas.microsoft.com/office/drawing/2014/main" id="{4FA181D1-9F65-49C9-8C08-B3364ACE8EEF}"/>
              </a:ext>
            </a:extLst>
          </p:cNvPr>
          <p:cNvSpPr/>
          <p:nvPr/>
        </p:nvSpPr>
        <p:spPr>
          <a:xfrm>
            <a:off x="362413" y="2324943"/>
            <a:ext cx="1664542" cy="892552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algn="ctr"/>
            <a:r>
              <a:rPr lang="en-US" sz="1300" dirty="0">
                <a:solidFill>
                  <a:schemeClr val="bg1"/>
                </a:solidFill>
              </a:rPr>
              <a:t>Process Identification and Improvement Design </a:t>
            </a:r>
          </a:p>
        </p:txBody>
      </p:sp>
      <p:sp>
        <p:nvSpPr>
          <p:cNvPr id="59" name="Rectangle 58">
            <a:extLst>
              <a:ext uri="{FF2B5EF4-FFF2-40B4-BE49-F238E27FC236}">
                <a16:creationId xmlns:a16="http://schemas.microsoft.com/office/drawing/2014/main" id="{E378A566-16BD-49C1-A00B-48E3D7D18653}"/>
              </a:ext>
            </a:extLst>
          </p:cNvPr>
          <p:cNvSpPr/>
          <p:nvPr/>
        </p:nvSpPr>
        <p:spPr>
          <a:xfrm>
            <a:off x="362413" y="4288578"/>
            <a:ext cx="1664542" cy="492443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algn="ctr"/>
            <a:r>
              <a:rPr lang="en-US" sz="1300" dirty="0">
                <a:solidFill>
                  <a:schemeClr val="bg1"/>
                </a:solidFill>
              </a:rPr>
              <a:t>Hyperautomation engineering </a:t>
            </a:r>
          </a:p>
        </p:txBody>
      </p:sp>
      <p:sp>
        <p:nvSpPr>
          <p:cNvPr id="60" name="Rectangle 59">
            <a:extLst>
              <a:ext uri="{FF2B5EF4-FFF2-40B4-BE49-F238E27FC236}">
                <a16:creationId xmlns:a16="http://schemas.microsoft.com/office/drawing/2014/main" id="{595270A0-76E6-40B7-96ED-6C176377ED62}"/>
              </a:ext>
            </a:extLst>
          </p:cNvPr>
          <p:cNvSpPr/>
          <p:nvPr/>
        </p:nvSpPr>
        <p:spPr>
          <a:xfrm>
            <a:off x="362413" y="5772109"/>
            <a:ext cx="1664542" cy="692497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algn="ctr"/>
            <a:r>
              <a:rPr lang="en-US" sz="1300" dirty="0">
                <a:solidFill>
                  <a:schemeClr val="bg1"/>
                </a:solidFill>
              </a:rPr>
              <a:t>Managed Hyperautomation Services </a:t>
            </a:r>
          </a:p>
        </p:txBody>
      </p:sp>
      <p:cxnSp>
        <p:nvCxnSpPr>
          <p:cNvPr id="61" name="Straight Connector 60">
            <a:extLst>
              <a:ext uri="{FF2B5EF4-FFF2-40B4-BE49-F238E27FC236}">
                <a16:creationId xmlns:a16="http://schemas.microsoft.com/office/drawing/2014/main" id="{CE9314D8-432C-4BEF-B1B0-74E970163751}"/>
              </a:ext>
            </a:extLst>
          </p:cNvPr>
          <p:cNvCxnSpPr>
            <a:cxnSpLocks/>
          </p:cNvCxnSpPr>
          <p:nvPr/>
        </p:nvCxnSpPr>
        <p:spPr>
          <a:xfrm>
            <a:off x="4228081" y="1461278"/>
            <a:ext cx="0" cy="5141400"/>
          </a:xfrm>
          <a:prstGeom prst="line">
            <a:avLst/>
          </a:prstGeom>
          <a:ln w="12700">
            <a:solidFill>
              <a:schemeClr val="bg1">
                <a:lumMod val="65000"/>
              </a:schemeClr>
            </a:solidFill>
            <a:headEnd type="diamond" w="med" len="med"/>
            <a:tailEnd type="diamond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62" name="Group 61">
            <a:extLst>
              <a:ext uri="{FF2B5EF4-FFF2-40B4-BE49-F238E27FC236}">
                <a16:creationId xmlns:a16="http://schemas.microsoft.com/office/drawing/2014/main" id="{EE9B5F00-D7E6-4316-B817-0349D49F322B}"/>
              </a:ext>
            </a:extLst>
          </p:cNvPr>
          <p:cNvGrpSpPr/>
          <p:nvPr/>
        </p:nvGrpSpPr>
        <p:grpSpPr>
          <a:xfrm>
            <a:off x="1890608" y="1920314"/>
            <a:ext cx="10083191" cy="278295"/>
            <a:chOff x="1888415" y="1704368"/>
            <a:chExt cx="10083191" cy="278295"/>
          </a:xfrm>
        </p:grpSpPr>
        <p:sp>
          <p:nvSpPr>
            <p:cNvPr id="63" name="Diamond 62">
              <a:extLst>
                <a:ext uri="{FF2B5EF4-FFF2-40B4-BE49-F238E27FC236}">
                  <a16:creationId xmlns:a16="http://schemas.microsoft.com/office/drawing/2014/main" id="{D3B9E989-FA6B-45E6-ABF4-A2D01A46ADF2}"/>
                </a:ext>
              </a:extLst>
            </p:cNvPr>
            <p:cNvSpPr/>
            <p:nvPr/>
          </p:nvSpPr>
          <p:spPr>
            <a:xfrm>
              <a:off x="1888415" y="1704368"/>
              <a:ext cx="278295" cy="278295"/>
            </a:xfrm>
            <a:prstGeom prst="diamond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 dirty="0"/>
            </a:p>
          </p:txBody>
        </p:sp>
        <p:cxnSp>
          <p:nvCxnSpPr>
            <p:cNvPr id="64" name="Straight Connector 63">
              <a:extLst>
                <a:ext uri="{FF2B5EF4-FFF2-40B4-BE49-F238E27FC236}">
                  <a16:creationId xmlns:a16="http://schemas.microsoft.com/office/drawing/2014/main" id="{DA26D322-8F9C-4309-9C77-730E6067CBA9}"/>
                </a:ext>
              </a:extLst>
            </p:cNvPr>
            <p:cNvCxnSpPr>
              <a:cxnSpLocks/>
            </p:cNvCxnSpPr>
            <p:nvPr/>
          </p:nvCxnSpPr>
          <p:spPr>
            <a:xfrm>
              <a:off x="2020604" y="1843515"/>
              <a:ext cx="9951002" cy="0"/>
            </a:xfrm>
            <a:prstGeom prst="line">
              <a:avLst/>
            </a:prstGeom>
            <a:ln w="12700">
              <a:solidFill>
                <a:schemeClr val="bg1">
                  <a:lumMod val="65000"/>
                </a:schemeClr>
              </a:solidFill>
              <a:headEnd type="diamond" w="med" len="med"/>
              <a:tailEnd type="diamond" w="lg" len="lg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5" name="Group 64">
            <a:extLst>
              <a:ext uri="{FF2B5EF4-FFF2-40B4-BE49-F238E27FC236}">
                <a16:creationId xmlns:a16="http://schemas.microsoft.com/office/drawing/2014/main" id="{4B392D96-52DB-46A4-A118-F5EB29647FBA}"/>
              </a:ext>
            </a:extLst>
          </p:cNvPr>
          <p:cNvGrpSpPr/>
          <p:nvPr/>
        </p:nvGrpSpPr>
        <p:grpSpPr>
          <a:xfrm>
            <a:off x="1890608" y="3201411"/>
            <a:ext cx="10083191" cy="278295"/>
            <a:chOff x="1888415" y="1704368"/>
            <a:chExt cx="10083191" cy="278295"/>
          </a:xfrm>
        </p:grpSpPr>
        <p:sp>
          <p:nvSpPr>
            <p:cNvPr id="66" name="Diamond 65">
              <a:extLst>
                <a:ext uri="{FF2B5EF4-FFF2-40B4-BE49-F238E27FC236}">
                  <a16:creationId xmlns:a16="http://schemas.microsoft.com/office/drawing/2014/main" id="{83C00315-304B-4A9E-9578-54B982ED349B}"/>
                </a:ext>
              </a:extLst>
            </p:cNvPr>
            <p:cNvSpPr/>
            <p:nvPr/>
          </p:nvSpPr>
          <p:spPr>
            <a:xfrm>
              <a:off x="1888415" y="1704368"/>
              <a:ext cx="278295" cy="278295"/>
            </a:xfrm>
            <a:prstGeom prst="diamond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 dirty="0"/>
            </a:p>
          </p:txBody>
        </p:sp>
        <p:cxnSp>
          <p:nvCxnSpPr>
            <p:cNvPr id="67" name="Straight Connector 66">
              <a:extLst>
                <a:ext uri="{FF2B5EF4-FFF2-40B4-BE49-F238E27FC236}">
                  <a16:creationId xmlns:a16="http://schemas.microsoft.com/office/drawing/2014/main" id="{BBCD2325-034C-4376-AB70-145F66B8FA52}"/>
                </a:ext>
              </a:extLst>
            </p:cNvPr>
            <p:cNvCxnSpPr>
              <a:cxnSpLocks/>
            </p:cNvCxnSpPr>
            <p:nvPr/>
          </p:nvCxnSpPr>
          <p:spPr>
            <a:xfrm>
              <a:off x="2020604" y="1843515"/>
              <a:ext cx="9951002" cy="0"/>
            </a:xfrm>
            <a:prstGeom prst="line">
              <a:avLst/>
            </a:prstGeom>
            <a:ln w="12700">
              <a:solidFill>
                <a:schemeClr val="bg1">
                  <a:lumMod val="65000"/>
                </a:schemeClr>
              </a:solidFill>
              <a:headEnd type="diamond" w="med" len="med"/>
              <a:tailEnd type="diamond" w="lg" len="lg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8" name="Group 67">
            <a:extLst>
              <a:ext uri="{FF2B5EF4-FFF2-40B4-BE49-F238E27FC236}">
                <a16:creationId xmlns:a16="http://schemas.microsoft.com/office/drawing/2014/main" id="{F1D5DFD3-8FA9-4C63-B3E9-66EC1E6A4A59}"/>
              </a:ext>
            </a:extLst>
          </p:cNvPr>
          <p:cNvGrpSpPr/>
          <p:nvPr/>
        </p:nvGrpSpPr>
        <p:grpSpPr>
          <a:xfrm>
            <a:off x="1890608" y="5599076"/>
            <a:ext cx="10083191" cy="278295"/>
            <a:chOff x="1888415" y="1704368"/>
            <a:chExt cx="10083191" cy="278295"/>
          </a:xfrm>
        </p:grpSpPr>
        <p:sp>
          <p:nvSpPr>
            <p:cNvPr id="69" name="Diamond 68">
              <a:extLst>
                <a:ext uri="{FF2B5EF4-FFF2-40B4-BE49-F238E27FC236}">
                  <a16:creationId xmlns:a16="http://schemas.microsoft.com/office/drawing/2014/main" id="{22F4D288-E9BC-4CED-9311-2E169C79375D}"/>
                </a:ext>
              </a:extLst>
            </p:cNvPr>
            <p:cNvSpPr/>
            <p:nvPr/>
          </p:nvSpPr>
          <p:spPr>
            <a:xfrm>
              <a:off x="1888415" y="1704368"/>
              <a:ext cx="278295" cy="278295"/>
            </a:xfrm>
            <a:prstGeom prst="diamond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 dirty="0"/>
            </a:p>
          </p:txBody>
        </p:sp>
        <p:cxnSp>
          <p:nvCxnSpPr>
            <p:cNvPr id="70" name="Straight Connector 69">
              <a:extLst>
                <a:ext uri="{FF2B5EF4-FFF2-40B4-BE49-F238E27FC236}">
                  <a16:creationId xmlns:a16="http://schemas.microsoft.com/office/drawing/2014/main" id="{E5ED8987-C00B-4B60-A39B-E540F5459965}"/>
                </a:ext>
              </a:extLst>
            </p:cNvPr>
            <p:cNvCxnSpPr>
              <a:cxnSpLocks/>
            </p:cNvCxnSpPr>
            <p:nvPr/>
          </p:nvCxnSpPr>
          <p:spPr>
            <a:xfrm>
              <a:off x="2020604" y="1843515"/>
              <a:ext cx="9951002" cy="0"/>
            </a:xfrm>
            <a:prstGeom prst="line">
              <a:avLst/>
            </a:prstGeom>
            <a:ln w="12700">
              <a:solidFill>
                <a:schemeClr val="bg1">
                  <a:lumMod val="65000"/>
                </a:schemeClr>
              </a:solidFill>
              <a:headEnd type="diamond" w="med" len="med"/>
              <a:tailEnd type="diamond" w="lg" len="lg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71" name="Straight Connector 70">
            <a:extLst>
              <a:ext uri="{FF2B5EF4-FFF2-40B4-BE49-F238E27FC236}">
                <a16:creationId xmlns:a16="http://schemas.microsoft.com/office/drawing/2014/main" id="{EE8220FD-AEC7-4DCA-8EFE-1C29D5A75C49}"/>
              </a:ext>
            </a:extLst>
          </p:cNvPr>
          <p:cNvCxnSpPr/>
          <p:nvPr/>
        </p:nvCxnSpPr>
        <p:spPr>
          <a:xfrm>
            <a:off x="536765" y="2068005"/>
            <a:ext cx="1209821" cy="0"/>
          </a:xfrm>
          <a:prstGeom prst="line">
            <a:avLst/>
          </a:prstGeom>
          <a:ln w="12700">
            <a:solidFill>
              <a:schemeClr val="bg1"/>
            </a:solidFill>
            <a:headEnd type="diamond" w="med" len="med"/>
            <a:tailEnd type="diamond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2" name="Straight Connector 71">
            <a:extLst>
              <a:ext uri="{FF2B5EF4-FFF2-40B4-BE49-F238E27FC236}">
                <a16:creationId xmlns:a16="http://schemas.microsoft.com/office/drawing/2014/main" id="{565BDF0A-EEF4-4F4C-9BC5-E51768AA2622}"/>
              </a:ext>
            </a:extLst>
          </p:cNvPr>
          <p:cNvCxnSpPr/>
          <p:nvPr/>
        </p:nvCxnSpPr>
        <p:spPr>
          <a:xfrm>
            <a:off x="536765" y="3367106"/>
            <a:ext cx="1209821" cy="0"/>
          </a:xfrm>
          <a:prstGeom prst="line">
            <a:avLst/>
          </a:prstGeom>
          <a:ln w="12700">
            <a:solidFill>
              <a:schemeClr val="bg1"/>
            </a:solidFill>
            <a:headEnd type="diamond" w="med" len="med"/>
            <a:tailEnd type="diamond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3" name="Straight Connector 72">
            <a:extLst>
              <a:ext uri="{FF2B5EF4-FFF2-40B4-BE49-F238E27FC236}">
                <a16:creationId xmlns:a16="http://schemas.microsoft.com/office/drawing/2014/main" id="{14FE5767-7591-4F6B-A2F3-CF49C14D35EB}"/>
              </a:ext>
            </a:extLst>
          </p:cNvPr>
          <p:cNvCxnSpPr/>
          <p:nvPr/>
        </p:nvCxnSpPr>
        <p:spPr>
          <a:xfrm>
            <a:off x="536765" y="5738223"/>
            <a:ext cx="1209821" cy="0"/>
          </a:xfrm>
          <a:prstGeom prst="line">
            <a:avLst/>
          </a:prstGeom>
          <a:ln w="12700">
            <a:solidFill>
              <a:schemeClr val="bg1"/>
            </a:solidFill>
            <a:headEnd type="diamond" w="med" len="med"/>
            <a:tailEnd type="diamond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74" name="Group 73">
            <a:extLst>
              <a:ext uri="{FF2B5EF4-FFF2-40B4-BE49-F238E27FC236}">
                <a16:creationId xmlns:a16="http://schemas.microsoft.com/office/drawing/2014/main" id="{AAE42659-D815-453A-AC40-42DE9368BFED}"/>
              </a:ext>
            </a:extLst>
          </p:cNvPr>
          <p:cNvGrpSpPr/>
          <p:nvPr/>
        </p:nvGrpSpPr>
        <p:grpSpPr>
          <a:xfrm>
            <a:off x="2140926" y="1677524"/>
            <a:ext cx="174144" cy="99186"/>
            <a:chOff x="1286724" y="1518454"/>
            <a:chExt cx="210714" cy="120016"/>
          </a:xfrm>
        </p:grpSpPr>
        <p:sp>
          <p:nvSpPr>
            <p:cNvPr id="75" name="L-Shape 74">
              <a:extLst>
                <a:ext uri="{FF2B5EF4-FFF2-40B4-BE49-F238E27FC236}">
                  <a16:creationId xmlns:a16="http://schemas.microsoft.com/office/drawing/2014/main" id="{627F7303-1630-4F14-BBBC-681C8E7CE7DF}"/>
                </a:ext>
              </a:extLst>
            </p:cNvPr>
            <p:cNvSpPr/>
            <p:nvPr/>
          </p:nvSpPr>
          <p:spPr>
            <a:xfrm rot="13500000">
              <a:off x="1377422" y="1518454"/>
              <a:ext cx="120016" cy="120016"/>
            </a:xfrm>
            <a:prstGeom prst="corner">
              <a:avLst/>
            </a:prstGeom>
            <a:solidFill>
              <a:schemeClr val="accent4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6" name="L-Shape 75">
              <a:extLst>
                <a:ext uri="{FF2B5EF4-FFF2-40B4-BE49-F238E27FC236}">
                  <a16:creationId xmlns:a16="http://schemas.microsoft.com/office/drawing/2014/main" id="{5C814919-4B3E-4B8C-89AE-0E11B95B29C6}"/>
                </a:ext>
              </a:extLst>
            </p:cNvPr>
            <p:cNvSpPr/>
            <p:nvPr/>
          </p:nvSpPr>
          <p:spPr>
            <a:xfrm rot="13500000">
              <a:off x="1286724" y="1533378"/>
              <a:ext cx="90169" cy="90169"/>
            </a:xfrm>
            <a:prstGeom prst="corner">
              <a:avLst/>
            </a:prstGeom>
            <a:solidFill>
              <a:schemeClr val="accent4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77" name="Group 76">
            <a:extLst>
              <a:ext uri="{FF2B5EF4-FFF2-40B4-BE49-F238E27FC236}">
                <a16:creationId xmlns:a16="http://schemas.microsoft.com/office/drawing/2014/main" id="{5D33949D-6583-4790-A686-E1FB67AB403E}"/>
              </a:ext>
            </a:extLst>
          </p:cNvPr>
          <p:cNvGrpSpPr/>
          <p:nvPr/>
        </p:nvGrpSpPr>
        <p:grpSpPr>
          <a:xfrm>
            <a:off x="2140926" y="2395034"/>
            <a:ext cx="174144" cy="99186"/>
            <a:chOff x="1286724" y="1518454"/>
            <a:chExt cx="210714" cy="120016"/>
          </a:xfrm>
        </p:grpSpPr>
        <p:sp>
          <p:nvSpPr>
            <p:cNvPr id="78" name="L-Shape 77">
              <a:extLst>
                <a:ext uri="{FF2B5EF4-FFF2-40B4-BE49-F238E27FC236}">
                  <a16:creationId xmlns:a16="http://schemas.microsoft.com/office/drawing/2014/main" id="{E3B74266-2A72-402E-81BF-F5ECAACF1853}"/>
                </a:ext>
              </a:extLst>
            </p:cNvPr>
            <p:cNvSpPr/>
            <p:nvPr/>
          </p:nvSpPr>
          <p:spPr>
            <a:xfrm rot="13500000">
              <a:off x="1377422" y="1518454"/>
              <a:ext cx="120016" cy="120016"/>
            </a:xfrm>
            <a:prstGeom prst="corner">
              <a:avLst/>
            </a:prstGeom>
            <a:solidFill>
              <a:schemeClr val="accent4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9" name="L-Shape 78">
              <a:extLst>
                <a:ext uri="{FF2B5EF4-FFF2-40B4-BE49-F238E27FC236}">
                  <a16:creationId xmlns:a16="http://schemas.microsoft.com/office/drawing/2014/main" id="{622B08CD-AB3B-402D-9F0D-993197C91343}"/>
                </a:ext>
              </a:extLst>
            </p:cNvPr>
            <p:cNvSpPr/>
            <p:nvPr/>
          </p:nvSpPr>
          <p:spPr>
            <a:xfrm rot="13500000">
              <a:off x="1286724" y="1533378"/>
              <a:ext cx="90169" cy="90169"/>
            </a:xfrm>
            <a:prstGeom prst="corner">
              <a:avLst/>
            </a:prstGeom>
            <a:solidFill>
              <a:schemeClr val="accent4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80" name="Group 79">
            <a:extLst>
              <a:ext uri="{FF2B5EF4-FFF2-40B4-BE49-F238E27FC236}">
                <a16:creationId xmlns:a16="http://schemas.microsoft.com/office/drawing/2014/main" id="{43776121-5A8B-4A6C-80A9-BC2E9BE6F3EE}"/>
              </a:ext>
            </a:extLst>
          </p:cNvPr>
          <p:cNvGrpSpPr/>
          <p:nvPr/>
        </p:nvGrpSpPr>
        <p:grpSpPr>
          <a:xfrm>
            <a:off x="2140926" y="2946759"/>
            <a:ext cx="174144" cy="99186"/>
            <a:chOff x="1286724" y="1518454"/>
            <a:chExt cx="210714" cy="120016"/>
          </a:xfrm>
        </p:grpSpPr>
        <p:sp>
          <p:nvSpPr>
            <p:cNvPr id="81" name="L-Shape 80">
              <a:extLst>
                <a:ext uri="{FF2B5EF4-FFF2-40B4-BE49-F238E27FC236}">
                  <a16:creationId xmlns:a16="http://schemas.microsoft.com/office/drawing/2014/main" id="{21107CCD-7A4B-4585-882C-BB4DE5C8299F}"/>
                </a:ext>
              </a:extLst>
            </p:cNvPr>
            <p:cNvSpPr/>
            <p:nvPr/>
          </p:nvSpPr>
          <p:spPr>
            <a:xfrm rot="13500000">
              <a:off x="1377422" y="1518454"/>
              <a:ext cx="120016" cy="120016"/>
            </a:xfrm>
            <a:prstGeom prst="corner">
              <a:avLst/>
            </a:prstGeom>
            <a:solidFill>
              <a:schemeClr val="accent4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2" name="L-Shape 81">
              <a:extLst>
                <a:ext uri="{FF2B5EF4-FFF2-40B4-BE49-F238E27FC236}">
                  <a16:creationId xmlns:a16="http://schemas.microsoft.com/office/drawing/2014/main" id="{9BD6CF1F-D898-4764-AED7-A7973A906971}"/>
                </a:ext>
              </a:extLst>
            </p:cNvPr>
            <p:cNvSpPr/>
            <p:nvPr/>
          </p:nvSpPr>
          <p:spPr>
            <a:xfrm rot="13500000">
              <a:off x="1286724" y="1533378"/>
              <a:ext cx="90169" cy="90169"/>
            </a:xfrm>
            <a:prstGeom prst="corner">
              <a:avLst/>
            </a:prstGeom>
            <a:solidFill>
              <a:schemeClr val="accent4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83" name="Group 82">
            <a:extLst>
              <a:ext uri="{FF2B5EF4-FFF2-40B4-BE49-F238E27FC236}">
                <a16:creationId xmlns:a16="http://schemas.microsoft.com/office/drawing/2014/main" id="{AEE771D2-8BE3-4491-9D1A-D99E498B9AC0}"/>
              </a:ext>
            </a:extLst>
          </p:cNvPr>
          <p:cNvGrpSpPr/>
          <p:nvPr/>
        </p:nvGrpSpPr>
        <p:grpSpPr>
          <a:xfrm>
            <a:off x="2140926" y="4205200"/>
            <a:ext cx="174144" cy="99186"/>
            <a:chOff x="1286724" y="1518454"/>
            <a:chExt cx="210714" cy="120016"/>
          </a:xfrm>
        </p:grpSpPr>
        <p:sp>
          <p:nvSpPr>
            <p:cNvPr id="84" name="L-Shape 83">
              <a:extLst>
                <a:ext uri="{FF2B5EF4-FFF2-40B4-BE49-F238E27FC236}">
                  <a16:creationId xmlns:a16="http://schemas.microsoft.com/office/drawing/2014/main" id="{E60A7700-C455-4815-960F-EE7C92E929E5}"/>
                </a:ext>
              </a:extLst>
            </p:cNvPr>
            <p:cNvSpPr/>
            <p:nvPr/>
          </p:nvSpPr>
          <p:spPr>
            <a:xfrm rot="13500000">
              <a:off x="1377422" y="1518454"/>
              <a:ext cx="120016" cy="120016"/>
            </a:xfrm>
            <a:prstGeom prst="corner">
              <a:avLst/>
            </a:prstGeom>
            <a:solidFill>
              <a:schemeClr val="accent4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5" name="L-Shape 84">
              <a:extLst>
                <a:ext uri="{FF2B5EF4-FFF2-40B4-BE49-F238E27FC236}">
                  <a16:creationId xmlns:a16="http://schemas.microsoft.com/office/drawing/2014/main" id="{82424F6F-AA55-4677-BEE4-C0B7973993F3}"/>
                </a:ext>
              </a:extLst>
            </p:cNvPr>
            <p:cNvSpPr/>
            <p:nvPr/>
          </p:nvSpPr>
          <p:spPr>
            <a:xfrm rot="13500000">
              <a:off x="1286724" y="1533378"/>
              <a:ext cx="90169" cy="90169"/>
            </a:xfrm>
            <a:prstGeom prst="corner">
              <a:avLst/>
            </a:prstGeom>
            <a:solidFill>
              <a:schemeClr val="accent4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86" name="Group 85">
            <a:extLst>
              <a:ext uri="{FF2B5EF4-FFF2-40B4-BE49-F238E27FC236}">
                <a16:creationId xmlns:a16="http://schemas.microsoft.com/office/drawing/2014/main" id="{85E54B28-3168-4D64-B716-8EAC238EB9E4}"/>
              </a:ext>
            </a:extLst>
          </p:cNvPr>
          <p:cNvGrpSpPr/>
          <p:nvPr/>
        </p:nvGrpSpPr>
        <p:grpSpPr>
          <a:xfrm>
            <a:off x="2140926" y="5359460"/>
            <a:ext cx="174144" cy="99186"/>
            <a:chOff x="1286724" y="1518454"/>
            <a:chExt cx="210714" cy="120016"/>
          </a:xfrm>
        </p:grpSpPr>
        <p:sp>
          <p:nvSpPr>
            <p:cNvPr id="87" name="L-Shape 86">
              <a:extLst>
                <a:ext uri="{FF2B5EF4-FFF2-40B4-BE49-F238E27FC236}">
                  <a16:creationId xmlns:a16="http://schemas.microsoft.com/office/drawing/2014/main" id="{813C298E-8D47-4CD1-8127-DD4FBC430675}"/>
                </a:ext>
              </a:extLst>
            </p:cNvPr>
            <p:cNvSpPr/>
            <p:nvPr/>
          </p:nvSpPr>
          <p:spPr>
            <a:xfrm rot="13500000">
              <a:off x="1377422" y="1518454"/>
              <a:ext cx="120016" cy="120016"/>
            </a:xfrm>
            <a:prstGeom prst="corner">
              <a:avLst/>
            </a:prstGeom>
            <a:solidFill>
              <a:schemeClr val="accent4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8" name="L-Shape 87">
              <a:extLst>
                <a:ext uri="{FF2B5EF4-FFF2-40B4-BE49-F238E27FC236}">
                  <a16:creationId xmlns:a16="http://schemas.microsoft.com/office/drawing/2014/main" id="{78D1375A-B4E5-4E3E-8ACA-B8FC2E523EAF}"/>
                </a:ext>
              </a:extLst>
            </p:cNvPr>
            <p:cNvSpPr/>
            <p:nvPr/>
          </p:nvSpPr>
          <p:spPr>
            <a:xfrm rot="13500000">
              <a:off x="1286724" y="1533378"/>
              <a:ext cx="90169" cy="90169"/>
            </a:xfrm>
            <a:prstGeom prst="corner">
              <a:avLst/>
            </a:prstGeom>
            <a:solidFill>
              <a:schemeClr val="accent4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89" name="Group 88">
            <a:extLst>
              <a:ext uri="{FF2B5EF4-FFF2-40B4-BE49-F238E27FC236}">
                <a16:creationId xmlns:a16="http://schemas.microsoft.com/office/drawing/2014/main" id="{244BCF7E-2174-4DD9-A763-2AE1F43D7D62}"/>
              </a:ext>
            </a:extLst>
          </p:cNvPr>
          <p:cNvGrpSpPr/>
          <p:nvPr/>
        </p:nvGrpSpPr>
        <p:grpSpPr>
          <a:xfrm>
            <a:off x="2140926" y="6068764"/>
            <a:ext cx="174144" cy="99186"/>
            <a:chOff x="1286724" y="1518454"/>
            <a:chExt cx="210714" cy="120016"/>
          </a:xfrm>
        </p:grpSpPr>
        <p:sp>
          <p:nvSpPr>
            <p:cNvPr id="90" name="L-Shape 89">
              <a:extLst>
                <a:ext uri="{FF2B5EF4-FFF2-40B4-BE49-F238E27FC236}">
                  <a16:creationId xmlns:a16="http://schemas.microsoft.com/office/drawing/2014/main" id="{366AFF70-F73A-4D4E-95BB-F227B6610798}"/>
                </a:ext>
              </a:extLst>
            </p:cNvPr>
            <p:cNvSpPr/>
            <p:nvPr/>
          </p:nvSpPr>
          <p:spPr>
            <a:xfrm rot="13500000">
              <a:off x="1377422" y="1518454"/>
              <a:ext cx="120016" cy="120016"/>
            </a:xfrm>
            <a:prstGeom prst="corner">
              <a:avLst/>
            </a:prstGeom>
            <a:solidFill>
              <a:schemeClr val="accent4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1" name="L-Shape 90">
              <a:extLst>
                <a:ext uri="{FF2B5EF4-FFF2-40B4-BE49-F238E27FC236}">
                  <a16:creationId xmlns:a16="http://schemas.microsoft.com/office/drawing/2014/main" id="{D7B326B3-73F7-40E6-9C37-A2D1E3093A55}"/>
                </a:ext>
              </a:extLst>
            </p:cNvPr>
            <p:cNvSpPr/>
            <p:nvPr/>
          </p:nvSpPr>
          <p:spPr>
            <a:xfrm rot="13500000">
              <a:off x="1286724" y="1533378"/>
              <a:ext cx="90169" cy="90169"/>
            </a:xfrm>
            <a:prstGeom prst="corner">
              <a:avLst/>
            </a:prstGeom>
            <a:solidFill>
              <a:schemeClr val="accent4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92" name="Group 91">
            <a:extLst>
              <a:ext uri="{FF2B5EF4-FFF2-40B4-BE49-F238E27FC236}">
                <a16:creationId xmlns:a16="http://schemas.microsoft.com/office/drawing/2014/main" id="{22C87EC5-72D1-451D-8A78-F7861B033143}"/>
              </a:ext>
            </a:extLst>
          </p:cNvPr>
          <p:cNvGrpSpPr/>
          <p:nvPr/>
        </p:nvGrpSpPr>
        <p:grpSpPr>
          <a:xfrm>
            <a:off x="4126481" y="1641836"/>
            <a:ext cx="203200" cy="203200"/>
            <a:chOff x="3992591" y="1453813"/>
            <a:chExt cx="203200" cy="203200"/>
          </a:xfrm>
        </p:grpSpPr>
        <p:sp>
          <p:nvSpPr>
            <p:cNvPr id="93" name="Oval 92">
              <a:extLst>
                <a:ext uri="{FF2B5EF4-FFF2-40B4-BE49-F238E27FC236}">
                  <a16:creationId xmlns:a16="http://schemas.microsoft.com/office/drawing/2014/main" id="{833AF5A7-ED0A-45C3-8F78-3B4D1F5DF229}"/>
                </a:ext>
              </a:extLst>
            </p:cNvPr>
            <p:cNvSpPr/>
            <p:nvPr/>
          </p:nvSpPr>
          <p:spPr>
            <a:xfrm>
              <a:off x="3992591" y="1453813"/>
              <a:ext cx="203200" cy="203200"/>
            </a:xfrm>
            <a:prstGeom prst="ellipse">
              <a:avLst/>
            </a:prstGeom>
            <a:solidFill>
              <a:schemeClr val="accent5">
                <a:lumMod val="20000"/>
                <a:lumOff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grpSp>
          <p:nvGrpSpPr>
            <p:cNvPr id="94" name="Group 93">
              <a:extLst>
                <a:ext uri="{FF2B5EF4-FFF2-40B4-BE49-F238E27FC236}">
                  <a16:creationId xmlns:a16="http://schemas.microsoft.com/office/drawing/2014/main" id="{3D6A03E0-DC46-4410-8C16-16BEE02920EE}"/>
                </a:ext>
              </a:extLst>
            </p:cNvPr>
            <p:cNvGrpSpPr/>
            <p:nvPr/>
          </p:nvGrpSpPr>
          <p:grpSpPr>
            <a:xfrm>
              <a:off x="4041448" y="1525265"/>
              <a:ext cx="105486" cy="60297"/>
              <a:chOff x="4126742" y="1487979"/>
              <a:chExt cx="130366" cy="74519"/>
            </a:xfrm>
          </p:grpSpPr>
          <p:sp>
            <p:nvSpPr>
              <p:cNvPr id="95" name="L-Shape 94">
                <a:extLst>
                  <a:ext uri="{FF2B5EF4-FFF2-40B4-BE49-F238E27FC236}">
                    <a16:creationId xmlns:a16="http://schemas.microsoft.com/office/drawing/2014/main" id="{1EB37685-47DF-4D45-A3B3-912B3DF1E8A1}"/>
                  </a:ext>
                </a:extLst>
              </p:cNvPr>
              <p:cNvSpPr/>
              <p:nvPr/>
            </p:nvSpPr>
            <p:spPr>
              <a:xfrm rot="13500000">
                <a:off x="4182588" y="1487979"/>
                <a:ext cx="74519" cy="74520"/>
              </a:xfrm>
              <a:prstGeom prst="corner">
                <a:avLst/>
              </a:prstGeom>
              <a:solidFill>
                <a:schemeClr val="accent4">
                  <a:alpha val="9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96" name="L-Shape 95">
                <a:extLst>
                  <a:ext uri="{FF2B5EF4-FFF2-40B4-BE49-F238E27FC236}">
                    <a16:creationId xmlns:a16="http://schemas.microsoft.com/office/drawing/2014/main" id="{8853B93C-F2EA-430E-AD34-73E3D2DE2228}"/>
                  </a:ext>
                </a:extLst>
              </p:cNvPr>
              <p:cNvSpPr/>
              <p:nvPr/>
            </p:nvSpPr>
            <p:spPr>
              <a:xfrm rot="13500000">
                <a:off x="4126742" y="1500985"/>
                <a:ext cx="48507" cy="48508"/>
              </a:xfrm>
              <a:prstGeom prst="corner">
                <a:avLst/>
              </a:prstGeom>
              <a:solidFill>
                <a:schemeClr val="accent4">
                  <a:alpha val="66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</p:grpSp>
      <p:grpSp>
        <p:nvGrpSpPr>
          <p:cNvPr id="97" name="Group 96">
            <a:extLst>
              <a:ext uri="{FF2B5EF4-FFF2-40B4-BE49-F238E27FC236}">
                <a16:creationId xmlns:a16="http://schemas.microsoft.com/office/drawing/2014/main" id="{5B714BA7-8409-4E90-8594-4289C2AE82AF}"/>
              </a:ext>
            </a:extLst>
          </p:cNvPr>
          <p:cNvGrpSpPr/>
          <p:nvPr/>
        </p:nvGrpSpPr>
        <p:grpSpPr>
          <a:xfrm>
            <a:off x="4126481" y="2294121"/>
            <a:ext cx="203200" cy="203200"/>
            <a:chOff x="3992591" y="1453813"/>
            <a:chExt cx="203200" cy="203200"/>
          </a:xfrm>
        </p:grpSpPr>
        <p:sp>
          <p:nvSpPr>
            <p:cNvPr id="98" name="Oval 97">
              <a:extLst>
                <a:ext uri="{FF2B5EF4-FFF2-40B4-BE49-F238E27FC236}">
                  <a16:creationId xmlns:a16="http://schemas.microsoft.com/office/drawing/2014/main" id="{A0BD7B76-AC7E-4A0B-BF8E-86DA91A7E46B}"/>
                </a:ext>
              </a:extLst>
            </p:cNvPr>
            <p:cNvSpPr/>
            <p:nvPr/>
          </p:nvSpPr>
          <p:spPr>
            <a:xfrm>
              <a:off x="3992591" y="1453813"/>
              <a:ext cx="203200" cy="203200"/>
            </a:xfrm>
            <a:prstGeom prst="ellipse">
              <a:avLst/>
            </a:prstGeom>
            <a:solidFill>
              <a:schemeClr val="accent5">
                <a:lumMod val="20000"/>
                <a:lumOff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grpSp>
          <p:nvGrpSpPr>
            <p:cNvPr id="99" name="Group 98">
              <a:extLst>
                <a:ext uri="{FF2B5EF4-FFF2-40B4-BE49-F238E27FC236}">
                  <a16:creationId xmlns:a16="http://schemas.microsoft.com/office/drawing/2014/main" id="{326A7961-1441-428F-B6FA-A59722F691E6}"/>
                </a:ext>
              </a:extLst>
            </p:cNvPr>
            <p:cNvGrpSpPr/>
            <p:nvPr/>
          </p:nvGrpSpPr>
          <p:grpSpPr>
            <a:xfrm>
              <a:off x="4041448" y="1525265"/>
              <a:ext cx="105486" cy="60297"/>
              <a:chOff x="4126742" y="1487979"/>
              <a:chExt cx="130366" cy="74519"/>
            </a:xfrm>
          </p:grpSpPr>
          <p:sp>
            <p:nvSpPr>
              <p:cNvPr id="100" name="L-Shape 99">
                <a:extLst>
                  <a:ext uri="{FF2B5EF4-FFF2-40B4-BE49-F238E27FC236}">
                    <a16:creationId xmlns:a16="http://schemas.microsoft.com/office/drawing/2014/main" id="{665CC72B-2863-46F1-BA2A-21F24B3BE7BB}"/>
                  </a:ext>
                </a:extLst>
              </p:cNvPr>
              <p:cNvSpPr/>
              <p:nvPr/>
            </p:nvSpPr>
            <p:spPr>
              <a:xfrm rot="13500000">
                <a:off x="4182588" y="1487979"/>
                <a:ext cx="74519" cy="74520"/>
              </a:xfrm>
              <a:prstGeom prst="corner">
                <a:avLst/>
              </a:prstGeom>
              <a:solidFill>
                <a:schemeClr val="accent4">
                  <a:alpha val="9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01" name="L-Shape 100">
                <a:extLst>
                  <a:ext uri="{FF2B5EF4-FFF2-40B4-BE49-F238E27FC236}">
                    <a16:creationId xmlns:a16="http://schemas.microsoft.com/office/drawing/2014/main" id="{0CF411C3-94B5-4806-BB7B-16B30479ED7B}"/>
                  </a:ext>
                </a:extLst>
              </p:cNvPr>
              <p:cNvSpPr/>
              <p:nvPr/>
            </p:nvSpPr>
            <p:spPr>
              <a:xfrm rot="13500000">
                <a:off x="4126742" y="1500985"/>
                <a:ext cx="48507" cy="48508"/>
              </a:xfrm>
              <a:prstGeom prst="corner">
                <a:avLst/>
              </a:prstGeom>
              <a:solidFill>
                <a:schemeClr val="accent4">
                  <a:alpha val="66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</p:grpSp>
      <p:grpSp>
        <p:nvGrpSpPr>
          <p:cNvPr id="102" name="Group 101">
            <a:extLst>
              <a:ext uri="{FF2B5EF4-FFF2-40B4-BE49-F238E27FC236}">
                <a16:creationId xmlns:a16="http://schemas.microsoft.com/office/drawing/2014/main" id="{B4F3C503-41B0-4A7C-962B-3B53BFD04CF3}"/>
              </a:ext>
            </a:extLst>
          </p:cNvPr>
          <p:cNvGrpSpPr/>
          <p:nvPr/>
        </p:nvGrpSpPr>
        <p:grpSpPr>
          <a:xfrm>
            <a:off x="4126481" y="2922574"/>
            <a:ext cx="203200" cy="203200"/>
            <a:chOff x="3992591" y="1453813"/>
            <a:chExt cx="203200" cy="203200"/>
          </a:xfrm>
        </p:grpSpPr>
        <p:sp>
          <p:nvSpPr>
            <p:cNvPr id="103" name="Oval 102">
              <a:extLst>
                <a:ext uri="{FF2B5EF4-FFF2-40B4-BE49-F238E27FC236}">
                  <a16:creationId xmlns:a16="http://schemas.microsoft.com/office/drawing/2014/main" id="{81825058-5275-4FF1-A156-71DA36B1E51E}"/>
                </a:ext>
              </a:extLst>
            </p:cNvPr>
            <p:cNvSpPr/>
            <p:nvPr/>
          </p:nvSpPr>
          <p:spPr>
            <a:xfrm>
              <a:off x="3992591" y="1453813"/>
              <a:ext cx="203200" cy="203200"/>
            </a:xfrm>
            <a:prstGeom prst="ellipse">
              <a:avLst/>
            </a:prstGeom>
            <a:solidFill>
              <a:schemeClr val="accent5">
                <a:lumMod val="20000"/>
                <a:lumOff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grpSp>
          <p:nvGrpSpPr>
            <p:cNvPr id="104" name="Group 103">
              <a:extLst>
                <a:ext uri="{FF2B5EF4-FFF2-40B4-BE49-F238E27FC236}">
                  <a16:creationId xmlns:a16="http://schemas.microsoft.com/office/drawing/2014/main" id="{47DEA2C1-D590-414A-AB0D-2D663728B741}"/>
                </a:ext>
              </a:extLst>
            </p:cNvPr>
            <p:cNvGrpSpPr/>
            <p:nvPr/>
          </p:nvGrpSpPr>
          <p:grpSpPr>
            <a:xfrm>
              <a:off x="4041448" y="1525265"/>
              <a:ext cx="105486" cy="60297"/>
              <a:chOff x="4126742" y="1487979"/>
              <a:chExt cx="130366" cy="74519"/>
            </a:xfrm>
          </p:grpSpPr>
          <p:sp>
            <p:nvSpPr>
              <p:cNvPr id="105" name="L-Shape 104">
                <a:extLst>
                  <a:ext uri="{FF2B5EF4-FFF2-40B4-BE49-F238E27FC236}">
                    <a16:creationId xmlns:a16="http://schemas.microsoft.com/office/drawing/2014/main" id="{5C4275FE-CE88-48FB-B7C4-C560FF101713}"/>
                  </a:ext>
                </a:extLst>
              </p:cNvPr>
              <p:cNvSpPr/>
              <p:nvPr/>
            </p:nvSpPr>
            <p:spPr>
              <a:xfrm rot="13500000">
                <a:off x="4182588" y="1487979"/>
                <a:ext cx="74519" cy="74520"/>
              </a:xfrm>
              <a:prstGeom prst="corner">
                <a:avLst/>
              </a:prstGeom>
              <a:solidFill>
                <a:schemeClr val="accent4">
                  <a:alpha val="9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06" name="L-Shape 105">
                <a:extLst>
                  <a:ext uri="{FF2B5EF4-FFF2-40B4-BE49-F238E27FC236}">
                    <a16:creationId xmlns:a16="http://schemas.microsoft.com/office/drawing/2014/main" id="{25BE95A5-9845-4319-9AC2-A35ADB5534FE}"/>
                  </a:ext>
                </a:extLst>
              </p:cNvPr>
              <p:cNvSpPr/>
              <p:nvPr/>
            </p:nvSpPr>
            <p:spPr>
              <a:xfrm rot="13500000">
                <a:off x="4126742" y="1500985"/>
                <a:ext cx="48507" cy="48508"/>
              </a:xfrm>
              <a:prstGeom prst="corner">
                <a:avLst/>
              </a:prstGeom>
              <a:solidFill>
                <a:schemeClr val="accent4">
                  <a:alpha val="66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</p:grpSp>
      <p:grpSp>
        <p:nvGrpSpPr>
          <p:cNvPr id="107" name="Group 106">
            <a:extLst>
              <a:ext uri="{FF2B5EF4-FFF2-40B4-BE49-F238E27FC236}">
                <a16:creationId xmlns:a16="http://schemas.microsoft.com/office/drawing/2014/main" id="{5D2F7F5E-C56C-4D8C-9E4B-170FD97C0CEE}"/>
              </a:ext>
            </a:extLst>
          </p:cNvPr>
          <p:cNvGrpSpPr/>
          <p:nvPr/>
        </p:nvGrpSpPr>
        <p:grpSpPr>
          <a:xfrm>
            <a:off x="4126481" y="4116721"/>
            <a:ext cx="203200" cy="203200"/>
            <a:chOff x="3992591" y="1453813"/>
            <a:chExt cx="203200" cy="203200"/>
          </a:xfrm>
        </p:grpSpPr>
        <p:sp>
          <p:nvSpPr>
            <p:cNvPr id="108" name="Oval 107">
              <a:extLst>
                <a:ext uri="{FF2B5EF4-FFF2-40B4-BE49-F238E27FC236}">
                  <a16:creationId xmlns:a16="http://schemas.microsoft.com/office/drawing/2014/main" id="{4BB76583-A99D-4E9B-B17D-C5ECA02B7992}"/>
                </a:ext>
              </a:extLst>
            </p:cNvPr>
            <p:cNvSpPr/>
            <p:nvPr/>
          </p:nvSpPr>
          <p:spPr>
            <a:xfrm>
              <a:off x="3992591" y="1453813"/>
              <a:ext cx="203200" cy="203200"/>
            </a:xfrm>
            <a:prstGeom prst="ellipse">
              <a:avLst/>
            </a:prstGeom>
            <a:solidFill>
              <a:schemeClr val="accent5">
                <a:lumMod val="20000"/>
                <a:lumOff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grpSp>
          <p:nvGrpSpPr>
            <p:cNvPr id="109" name="Group 108">
              <a:extLst>
                <a:ext uri="{FF2B5EF4-FFF2-40B4-BE49-F238E27FC236}">
                  <a16:creationId xmlns:a16="http://schemas.microsoft.com/office/drawing/2014/main" id="{CCFBF9B9-09CA-47C4-8205-03702AEFC0B9}"/>
                </a:ext>
              </a:extLst>
            </p:cNvPr>
            <p:cNvGrpSpPr/>
            <p:nvPr/>
          </p:nvGrpSpPr>
          <p:grpSpPr>
            <a:xfrm>
              <a:off x="4041448" y="1525265"/>
              <a:ext cx="105486" cy="60297"/>
              <a:chOff x="4126742" y="1487979"/>
              <a:chExt cx="130366" cy="74519"/>
            </a:xfrm>
          </p:grpSpPr>
          <p:sp>
            <p:nvSpPr>
              <p:cNvPr id="110" name="L-Shape 109">
                <a:extLst>
                  <a:ext uri="{FF2B5EF4-FFF2-40B4-BE49-F238E27FC236}">
                    <a16:creationId xmlns:a16="http://schemas.microsoft.com/office/drawing/2014/main" id="{849AE61F-761C-41F4-89F0-9DFC0EF0BBA3}"/>
                  </a:ext>
                </a:extLst>
              </p:cNvPr>
              <p:cNvSpPr/>
              <p:nvPr/>
            </p:nvSpPr>
            <p:spPr>
              <a:xfrm rot="13500000">
                <a:off x="4182588" y="1487979"/>
                <a:ext cx="74519" cy="74520"/>
              </a:xfrm>
              <a:prstGeom prst="corner">
                <a:avLst/>
              </a:prstGeom>
              <a:solidFill>
                <a:schemeClr val="accent4">
                  <a:alpha val="9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11" name="L-Shape 110">
                <a:extLst>
                  <a:ext uri="{FF2B5EF4-FFF2-40B4-BE49-F238E27FC236}">
                    <a16:creationId xmlns:a16="http://schemas.microsoft.com/office/drawing/2014/main" id="{8EC3FA2D-6F86-46B3-8D59-C9B542DD1E19}"/>
                  </a:ext>
                </a:extLst>
              </p:cNvPr>
              <p:cNvSpPr/>
              <p:nvPr/>
            </p:nvSpPr>
            <p:spPr>
              <a:xfrm rot="13500000">
                <a:off x="4126742" y="1500985"/>
                <a:ext cx="48507" cy="48508"/>
              </a:xfrm>
              <a:prstGeom prst="corner">
                <a:avLst/>
              </a:prstGeom>
              <a:solidFill>
                <a:schemeClr val="accent4">
                  <a:alpha val="66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</p:grpSp>
      <p:grpSp>
        <p:nvGrpSpPr>
          <p:cNvPr id="112" name="Group 111">
            <a:extLst>
              <a:ext uri="{FF2B5EF4-FFF2-40B4-BE49-F238E27FC236}">
                <a16:creationId xmlns:a16="http://schemas.microsoft.com/office/drawing/2014/main" id="{B9929C7A-EE47-4D0D-9B05-132B3D684B29}"/>
              </a:ext>
            </a:extLst>
          </p:cNvPr>
          <p:cNvGrpSpPr/>
          <p:nvPr/>
        </p:nvGrpSpPr>
        <p:grpSpPr>
          <a:xfrm>
            <a:off x="4126481" y="5298604"/>
            <a:ext cx="203200" cy="203200"/>
            <a:chOff x="3992591" y="1453813"/>
            <a:chExt cx="203200" cy="203200"/>
          </a:xfrm>
        </p:grpSpPr>
        <p:sp>
          <p:nvSpPr>
            <p:cNvPr id="113" name="Oval 112">
              <a:extLst>
                <a:ext uri="{FF2B5EF4-FFF2-40B4-BE49-F238E27FC236}">
                  <a16:creationId xmlns:a16="http://schemas.microsoft.com/office/drawing/2014/main" id="{B193918F-43F9-40FC-A5C9-8F56D37D9D68}"/>
                </a:ext>
              </a:extLst>
            </p:cNvPr>
            <p:cNvSpPr/>
            <p:nvPr/>
          </p:nvSpPr>
          <p:spPr>
            <a:xfrm>
              <a:off x="3992591" y="1453813"/>
              <a:ext cx="203200" cy="203200"/>
            </a:xfrm>
            <a:prstGeom prst="ellipse">
              <a:avLst/>
            </a:prstGeom>
            <a:solidFill>
              <a:schemeClr val="accent5">
                <a:lumMod val="20000"/>
                <a:lumOff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grpSp>
          <p:nvGrpSpPr>
            <p:cNvPr id="114" name="Group 113">
              <a:extLst>
                <a:ext uri="{FF2B5EF4-FFF2-40B4-BE49-F238E27FC236}">
                  <a16:creationId xmlns:a16="http://schemas.microsoft.com/office/drawing/2014/main" id="{ABF6FAAF-D336-4202-98ED-DAB5F4460F38}"/>
                </a:ext>
              </a:extLst>
            </p:cNvPr>
            <p:cNvGrpSpPr/>
            <p:nvPr/>
          </p:nvGrpSpPr>
          <p:grpSpPr>
            <a:xfrm>
              <a:off x="4041448" y="1525265"/>
              <a:ext cx="105486" cy="60297"/>
              <a:chOff x="4126742" y="1487979"/>
              <a:chExt cx="130366" cy="74519"/>
            </a:xfrm>
          </p:grpSpPr>
          <p:sp>
            <p:nvSpPr>
              <p:cNvPr id="115" name="L-Shape 114">
                <a:extLst>
                  <a:ext uri="{FF2B5EF4-FFF2-40B4-BE49-F238E27FC236}">
                    <a16:creationId xmlns:a16="http://schemas.microsoft.com/office/drawing/2014/main" id="{2B9D80BB-B984-4811-9939-55D56A39D303}"/>
                  </a:ext>
                </a:extLst>
              </p:cNvPr>
              <p:cNvSpPr/>
              <p:nvPr/>
            </p:nvSpPr>
            <p:spPr>
              <a:xfrm rot="13500000">
                <a:off x="4182588" y="1487979"/>
                <a:ext cx="74519" cy="74520"/>
              </a:xfrm>
              <a:prstGeom prst="corner">
                <a:avLst/>
              </a:prstGeom>
              <a:solidFill>
                <a:schemeClr val="accent4">
                  <a:alpha val="9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16" name="L-Shape 115">
                <a:extLst>
                  <a:ext uri="{FF2B5EF4-FFF2-40B4-BE49-F238E27FC236}">
                    <a16:creationId xmlns:a16="http://schemas.microsoft.com/office/drawing/2014/main" id="{F9AC00B0-7C03-49F5-90CD-5C48D48EA7E9}"/>
                  </a:ext>
                </a:extLst>
              </p:cNvPr>
              <p:cNvSpPr/>
              <p:nvPr/>
            </p:nvSpPr>
            <p:spPr>
              <a:xfrm rot="13500000">
                <a:off x="4126742" y="1500985"/>
                <a:ext cx="48507" cy="48508"/>
              </a:xfrm>
              <a:prstGeom prst="corner">
                <a:avLst/>
              </a:prstGeom>
              <a:solidFill>
                <a:schemeClr val="accent4">
                  <a:alpha val="66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</p:grpSp>
      <p:grpSp>
        <p:nvGrpSpPr>
          <p:cNvPr id="117" name="Group 116">
            <a:extLst>
              <a:ext uri="{FF2B5EF4-FFF2-40B4-BE49-F238E27FC236}">
                <a16:creationId xmlns:a16="http://schemas.microsoft.com/office/drawing/2014/main" id="{9AEEE089-6FA2-45DB-A113-3A42DE864188}"/>
              </a:ext>
            </a:extLst>
          </p:cNvPr>
          <p:cNvGrpSpPr/>
          <p:nvPr/>
        </p:nvGrpSpPr>
        <p:grpSpPr>
          <a:xfrm>
            <a:off x="4126481" y="6008763"/>
            <a:ext cx="203200" cy="203200"/>
            <a:chOff x="3992591" y="1453813"/>
            <a:chExt cx="203200" cy="203200"/>
          </a:xfrm>
        </p:grpSpPr>
        <p:sp>
          <p:nvSpPr>
            <p:cNvPr id="118" name="Oval 117">
              <a:extLst>
                <a:ext uri="{FF2B5EF4-FFF2-40B4-BE49-F238E27FC236}">
                  <a16:creationId xmlns:a16="http://schemas.microsoft.com/office/drawing/2014/main" id="{3CA45A70-9748-4476-B3E4-07FCEE4F1561}"/>
                </a:ext>
              </a:extLst>
            </p:cNvPr>
            <p:cNvSpPr/>
            <p:nvPr/>
          </p:nvSpPr>
          <p:spPr>
            <a:xfrm>
              <a:off x="3992591" y="1453813"/>
              <a:ext cx="203200" cy="203200"/>
            </a:xfrm>
            <a:prstGeom prst="ellipse">
              <a:avLst/>
            </a:prstGeom>
            <a:solidFill>
              <a:schemeClr val="accent5">
                <a:lumMod val="20000"/>
                <a:lumOff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grpSp>
          <p:nvGrpSpPr>
            <p:cNvPr id="119" name="Group 118">
              <a:extLst>
                <a:ext uri="{FF2B5EF4-FFF2-40B4-BE49-F238E27FC236}">
                  <a16:creationId xmlns:a16="http://schemas.microsoft.com/office/drawing/2014/main" id="{96CABA2A-3444-4E66-B35D-3C945FDB8C4C}"/>
                </a:ext>
              </a:extLst>
            </p:cNvPr>
            <p:cNvGrpSpPr/>
            <p:nvPr/>
          </p:nvGrpSpPr>
          <p:grpSpPr>
            <a:xfrm>
              <a:off x="4041448" y="1525265"/>
              <a:ext cx="105486" cy="60297"/>
              <a:chOff x="4126742" y="1487979"/>
              <a:chExt cx="130366" cy="74519"/>
            </a:xfrm>
          </p:grpSpPr>
          <p:sp>
            <p:nvSpPr>
              <p:cNvPr id="120" name="L-Shape 119">
                <a:extLst>
                  <a:ext uri="{FF2B5EF4-FFF2-40B4-BE49-F238E27FC236}">
                    <a16:creationId xmlns:a16="http://schemas.microsoft.com/office/drawing/2014/main" id="{F2F401C7-D1BC-44D5-86E0-70E2B2E779B3}"/>
                  </a:ext>
                </a:extLst>
              </p:cNvPr>
              <p:cNvSpPr/>
              <p:nvPr/>
            </p:nvSpPr>
            <p:spPr>
              <a:xfrm rot="13500000">
                <a:off x="4182588" y="1487979"/>
                <a:ext cx="74519" cy="74520"/>
              </a:xfrm>
              <a:prstGeom prst="corner">
                <a:avLst/>
              </a:prstGeom>
              <a:solidFill>
                <a:schemeClr val="accent4">
                  <a:alpha val="9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21" name="L-Shape 120">
                <a:extLst>
                  <a:ext uri="{FF2B5EF4-FFF2-40B4-BE49-F238E27FC236}">
                    <a16:creationId xmlns:a16="http://schemas.microsoft.com/office/drawing/2014/main" id="{21A71D65-C3D7-4D17-A210-3881499950B7}"/>
                  </a:ext>
                </a:extLst>
              </p:cNvPr>
              <p:cNvSpPr/>
              <p:nvPr/>
            </p:nvSpPr>
            <p:spPr>
              <a:xfrm rot="13500000">
                <a:off x="4126742" y="1500985"/>
                <a:ext cx="48507" cy="48508"/>
              </a:xfrm>
              <a:prstGeom prst="corner">
                <a:avLst/>
              </a:prstGeom>
              <a:solidFill>
                <a:schemeClr val="accent4">
                  <a:alpha val="66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</p:grpSp>
      <p:grpSp>
        <p:nvGrpSpPr>
          <p:cNvPr id="122" name="Group 121">
            <a:extLst>
              <a:ext uri="{FF2B5EF4-FFF2-40B4-BE49-F238E27FC236}">
                <a16:creationId xmlns:a16="http://schemas.microsoft.com/office/drawing/2014/main" id="{D11EF277-3B82-4B61-9FA7-8C05B1BE3583}"/>
              </a:ext>
            </a:extLst>
          </p:cNvPr>
          <p:cNvGrpSpPr/>
          <p:nvPr/>
        </p:nvGrpSpPr>
        <p:grpSpPr>
          <a:xfrm>
            <a:off x="6106122" y="1440099"/>
            <a:ext cx="234205" cy="234205"/>
            <a:chOff x="2294857" y="3574356"/>
            <a:chExt cx="257625" cy="257625"/>
          </a:xfrm>
        </p:grpSpPr>
        <p:sp>
          <p:nvSpPr>
            <p:cNvPr id="4" name="Oval 3">
              <a:extLst>
                <a:ext uri="{FF2B5EF4-FFF2-40B4-BE49-F238E27FC236}">
                  <a16:creationId xmlns:a16="http://schemas.microsoft.com/office/drawing/2014/main" id="{A5F0249B-B523-49EA-8726-E0095F1F1208}"/>
                </a:ext>
              </a:extLst>
            </p:cNvPr>
            <p:cNvSpPr/>
            <p:nvPr/>
          </p:nvSpPr>
          <p:spPr>
            <a:xfrm>
              <a:off x="2294857" y="3574356"/>
              <a:ext cx="257625" cy="257625"/>
            </a:xfrm>
            <a:prstGeom prst="ellipse">
              <a:avLst/>
            </a:prstGeom>
            <a:solidFill>
              <a:schemeClr val="tx2"/>
            </a:solidFill>
            <a:ln>
              <a:solidFill>
                <a:schemeClr val="tx1"/>
              </a:solidFill>
              <a:prstDash val="sysDot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 dirty="0"/>
            </a:p>
          </p:txBody>
        </p:sp>
        <p:pic>
          <p:nvPicPr>
            <p:cNvPr id="123" name="Graphic 122" descr="Checkmark">
              <a:extLst>
                <a:ext uri="{FF2B5EF4-FFF2-40B4-BE49-F238E27FC236}">
                  <a16:creationId xmlns:a16="http://schemas.microsoft.com/office/drawing/2014/main" id="{D2DC8FFA-85A3-482C-8EAB-B1CA7759F6B3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p:blipFill>
          <p:spPr>
            <a:xfrm>
              <a:off x="2348099" y="3629900"/>
              <a:ext cx="157493" cy="157493"/>
            </a:xfrm>
            <a:prstGeom prst="rect">
              <a:avLst/>
            </a:prstGeom>
          </p:spPr>
        </p:pic>
      </p:grpSp>
      <p:grpSp>
        <p:nvGrpSpPr>
          <p:cNvPr id="137" name="Group 136">
            <a:extLst>
              <a:ext uri="{FF2B5EF4-FFF2-40B4-BE49-F238E27FC236}">
                <a16:creationId xmlns:a16="http://schemas.microsoft.com/office/drawing/2014/main" id="{64C1EE6B-77ED-4956-8F11-A39652F4AC3F}"/>
              </a:ext>
            </a:extLst>
          </p:cNvPr>
          <p:cNvGrpSpPr/>
          <p:nvPr/>
        </p:nvGrpSpPr>
        <p:grpSpPr>
          <a:xfrm>
            <a:off x="9787431" y="1440099"/>
            <a:ext cx="234205" cy="234205"/>
            <a:chOff x="2294857" y="3574356"/>
            <a:chExt cx="257625" cy="257625"/>
          </a:xfrm>
        </p:grpSpPr>
        <p:sp>
          <p:nvSpPr>
            <p:cNvPr id="138" name="Oval 137">
              <a:extLst>
                <a:ext uri="{FF2B5EF4-FFF2-40B4-BE49-F238E27FC236}">
                  <a16:creationId xmlns:a16="http://schemas.microsoft.com/office/drawing/2014/main" id="{158A46D6-0AF8-42F8-BEFD-FEB58299C75C}"/>
                </a:ext>
              </a:extLst>
            </p:cNvPr>
            <p:cNvSpPr/>
            <p:nvPr/>
          </p:nvSpPr>
          <p:spPr>
            <a:xfrm>
              <a:off x="2294857" y="3574356"/>
              <a:ext cx="257625" cy="257625"/>
            </a:xfrm>
            <a:prstGeom prst="ellipse">
              <a:avLst/>
            </a:prstGeom>
            <a:solidFill>
              <a:schemeClr val="tx2"/>
            </a:solidFill>
            <a:ln>
              <a:solidFill>
                <a:schemeClr val="tx1"/>
              </a:solidFill>
              <a:prstDash val="sysDot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 dirty="0"/>
            </a:p>
          </p:txBody>
        </p:sp>
        <p:pic>
          <p:nvPicPr>
            <p:cNvPr id="139" name="Graphic 138" descr="Checkmark">
              <a:extLst>
                <a:ext uri="{FF2B5EF4-FFF2-40B4-BE49-F238E27FC236}">
                  <a16:creationId xmlns:a16="http://schemas.microsoft.com/office/drawing/2014/main" id="{7491A13D-A131-4FC9-AF81-54242C54DAA7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p:blipFill>
          <p:spPr>
            <a:xfrm>
              <a:off x="2348099" y="3629900"/>
              <a:ext cx="157493" cy="157493"/>
            </a:xfrm>
            <a:prstGeom prst="rect">
              <a:avLst/>
            </a:prstGeom>
          </p:spPr>
        </p:pic>
      </p:grpSp>
      <p:grpSp>
        <p:nvGrpSpPr>
          <p:cNvPr id="140" name="Group 139">
            <a:extLst>
              <a:ext uri="{FF2B5EF4-FFF2-40B4-BE49-F238E27FC236}">
                <a16:creationId xmlns:a16="http://schemas.microsoft.com/office/drawing/2014/main" id="{64BF98B8-0720-46B6-9423-C0930CD77D7B}"/>
              </a:ext>
            </a:extLst>
          </p:cNvPr>
          <p:cNvGrpSpPr/>
          <p:nvPr/>
        </p:nvGrpSpPr>
        <p:grpSpPr>
          <a:xfrm>
            <a:off x="9085614" y="2114156"/>
            <a:ext cx="234205" cy="234205"/>
            <a:chOff x="2294857" y="3574356"/>
            <a:chExt cx="257625" cy="257625"/>
          </a:xfrm>
        </p:grpSpPr>
        <p:sp>
          <p:nvSpPr>
            <p:cNvPr id="141" name="Oval 140">
              <a:extLst>
                <a:ext uri="{FF2B5EF4-FFF2-40B4-BE49-F238E27FC236}">
                  <a16:creationId xmlns:a16="http://schemas.microsoft.com/office/drawing/2014/main" id="{3CC2781C-FCC9-45EB-8FDD-31348021AD8E}"/>
                </a:ext>
              </a:extLst>
            </p:cNvPr>
            <p:cNvSpPr/>
            <p:nvPr/>
          </p:nvSpPr>
          <p:spPr>
            <a:xfrm>
              <a:off x="2294857" y="3574356"/>
              <a:ext cx="257625" cy="257625"/>
            </a:xfrm>
            <a:prstGeom prst="ellipse">
              <a:avLst/>
            </a:prstGeom>
            <a:solidFill>
              <a:schemeClr val="tx2"/>
            </a:solidFill>
            <a:ln>
              <a:solidFill>
                <a:schemeClr val="tx1"/>
              </a:solidFill>
              <a:prstDash val="sysDot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 dirty="0"/>
            </a:p>
          </p:txBody>
        </p:sp>
        <p:pic>
          <p:nvPicPr>
            <p:cNvPr id="142" name="Graphic 141" descr="Checkmark">
              <a:extLst>
                <a:ext uri="{FF2B5EF4-FFF2-40B4-BE49-F238E27FC236}">
                  <a16:creationId xmlns:a16="http://schemas.microsoft.com/office/drawing/2014/main" id="{6FC49F3A-2205-47D6-AF5C-CC8DF7F80592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p:blipFill>
          <p:spPr>
            <a:xfrm>
              <a:off x="2348099" y="3629900"/>
              <a:ext cx="157493" cy="157493"/>
            </a:xfrm>
            <a:prstGeom prst="rect">
              <a:avLst/>
            </a:prstGeom>
          </p:spPr>
        </p:pic>
      </p:grpSp>
      <p:grpSp>
        <p:nvGrpSpPr>
          <p:cNvPr id="143" name="Group 142">
            <a:extLst>
              <a:ext uri="{FF2B5EF4-FFF2-40B4-BE49-F238E27FC236}">
                <a16:creationId xmlns:a16="http://schemas.microsoft.com/office/drawing/2014/main" id="{D76D4B55-21E1-47E5-B820-12A56B3F1BF1}"/>
              </a:ext>
            </a:extLst>
          </p:cNvPr>
          <p:cNvGrpSpPr/>
          <p:nvPr/>
        </p:nvGrpSpPr>
        <p:grpSpPr>
          <a:xfrm>
            <a:off x="6579112" y="2722872"/>
            <a:ext cx="234205" cy="234205"/>
            <a:chOff x="2294857" y="3574356"/>
            <a:chExt cx="257625" cy="257625"/>
          </a:xfrm>
        </p:grpSpPr>
        <p:sp>
          <p:nvSpPr>
            <p:cNvPr id="144" name="Oval 143">
              <a:extLst>
                <a:ext uri="{FF2B5EF4-FFF2-40B4-BE49-F238E27FC236}">
                  <a16:creationId xmlns:a16="http://schemas.microsoft.com/office/drawing/2014/main" id="{88FD2BC8-775E-42B8-B7C2-64C8AD11C1FC}"/>
                </a:ext>
              </a:extLst>
            </p:cNvPr>
            <p:cNvSpPr/>
            <p:nvPr/>
          </p:nvSpPr>
          <p:spPr>
            <a:xfrm>
              <a:off x="2294857" y="3574356"/>
              <a:ext cx="257625" cy="257625"/>
            </a:xfrm>
            <a:prstGeom prst="ellipse">
              <a:avLst/>
            </a:prstGeom>
            <a:solidFill>
              <a:schemeClr val="tx2"/>
            </a:solidFill>
            <a:ln>
              <a:solidFill>
                <a:schemeClr val="tx1"/>
              </a:solidFill>
              <a:prstDash val="sysDot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 dirty="0"/>
            </a:p>
          </p:txBody>
        </p:sp>
        <p:pic>
          <p:nvPicPr>
            <p:cNvPr id="145" name="Graphic 144" descr="Checkmark">
              <a:extLst>
                <a:ext uri="{FF2B5EF4-FFF2-40B4-BE49-F238E27FC236}">
                  <a16:creationId xmlns:a16="http://schemas.microsoft.com/office/drawing/2014/main" id="{E5CC5D97-3D8C-4797-ADBA-26D0FB5CA578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p:blipFill>
          <p:spPr>
            <a:xfrm>
              <a:off x="2348099" y="3629900"/>
              <a:ext cx="157493" cy="157493"/>
            </a:xfrm>
            <a:prstGeom prst="rect">
              <a:avLst/>
            </a:prstGeom>
          </p:spPr>
        </p:pic>
      </p:grpSp>
      <p:grpSp>
        <p:nvGrpSpPr>
          <p:cNvPr id="146" name="Group 145">
            <a:extLst>
              <a:ext uri="{FF2B5EF4-FFF2-40B4-BE49-F238E27FC236}">
                <a16:creationId xmlns:a16="http://schemas.microsoft.com/office/drawing/2014/main" id="{48039D35-9900-4FEC-BA2F-45A8CB6EC925}"/>
              </a:ext>
            </a:extLst>
          </p:cNvPr>
          <p:cNvGrpSpPr/>
          <p:nvPr/>
        </p:nvGrpSpPr>
        <p:grpSpPr>
          <a:xfrm>
            <a:off x="9085614" y="2722872"/>
            <a:ext cx="234205" cy="234205"/>
            <a:chOff x="2294857" y="3574356"/>
            <a:chExt cx="257625" cy="257625"/>
          </a:xfrm>
        </p:grpSpPr>
        <p:sp>
          <p:nvSpPr>
            <p:cNvPr id="147" name="Oval 146">
              <a:extLst>
                <a:ext uri="{FF2B5EF4-FFF2-40B4-BE49-F238E27FC236}">
                  <a16:creationId xmlns:a16="http://schemas.microsoft.com/office/drawing/2014/main" id="{EFE4997E-591D-4D08-BFF0-EF9BFF9074B3}"/>
                </a:ext>
              </a:extLst>
            </p:cNvPr>
            <p:cNvSpPr/>
            <p:nvPr/>
          </p:nvSpPr>
          <p:spPr>
            <a:xfrm>
              <a:off x="2294857" y="3574356"/>
              <a:ext cx="257625" cy="257625"/>
            </a:xfrm>
            <a:prstGeom prst="ellipse">
              <a:avLst/>
            </a:prstGeom>
            <a:solidFill>
              <a:schemeClr val="tx2"/>
            </a:solidFill>
            <a:ln>
              <a:solidFill>
                <a:schemeClr val="tx1"/>
              </a:solidFill>
              <a:prstDash val="sysDot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 dirty="0"/>
            </a:p>
          </p:txBody>
        </p:sp>
        <p:pic>
          <p:nvPicPr>
            <p:cNvPr id="148" name="Graphic 147" descr="Checkmark">
              <a:extLst>
                <a:ext uri="{FF2B5EF4-FFF2-40B4-BE49-F238E27FC236}">
                  <a16:creationId xmlns:a16="http://schemas.microsoft.com/office/drawing/2014/main" id="{FBF8E3D8-D2EE-4742-96D0-CD187EE6B2E5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p:blipFill>
          <p:spPr>
            <a:xfrm>
              <a:off x="2348099" y="3629900"/>
              <a:ext cx="157493" cy="157493"/>
            </a:xfrm>
            <a:prstGeom prst="rect">
              <a:avLst/>
            </a:prstGeom>
          </p:spPr>
        </p:pic>
      </p:grpSp>
      <p:grpSp>
        <p:nvGrpSpPr>
          <p:cNvPr id="149" name="Group 148">
            <a:extLst>
              <a:ext uri="{FF2B5EF4-FFF2-40B4-BE49-F238E27FC236}">
                <a16:creationId xmlns:a16="http://schemas.microsoft.com/office/drawing/2014/main" id="{7D9B6EB9-7060-4ED9-BE8B-D69E70FCFD6E}"/>
              </a:ext>
            </a:extLst>
          </p:cNvPr>
          <p:cNvGrpSpPr/>
          <p:nvPr/>
        </p:nvGrpSpPr>
        <p:grpSpPr>
          <a:xfrm>
            <a:off x="6579112" y="3400789"/>
            <a:ext cx="234205" cy="234205"/>
            <a:chOff x="2294857" y="3574356"/>
            <a:chExt cx="257625" cy="257625"/>
          </a:xfrm>
        </p:grpSpPr>
        <p:sp>
          <p:nvSpPr>
            <p:cNvPr id="150" name="Oval 149">
              <a:extLst>
                <a:ext uri="{FF2B5EF4-FFF2-40B4-BE49-F238E27FC236}">
                  <a16:creationId xmlns:a16="http://schemas.microsoft.com/office/drawing/2014/main" id="{8530B738-F05F-406A-B85A-FA5F09326518}"/>
                </a:ext>
              </a:extLst>
            </p:cNvPr>
            <p:cNvSpPr/>
            <p:nvPr/>
          </p:nvSpPr>
          <p:spPr>
            <a:xfrm>
              <a:off x="2294857" y="3574356"/>
              <a:ext cx="257625" cy="257625"/>
            </a:xfrm>
            <a:prstGeom prst="ellipse">
              <a:avLst/>
            </a:prstGeom>
            <a:solidFill>
              <a:schemeClr val="tx2"/>
            </a:solidFill>
            <a:ln>
              <a:solidFill>
                <a:schemeClr val="tx1"/>
              </a:solidFill>
              <a:prstDash val="sysDot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 dirty="0"/>
            </a:p>
          </p:txBody>
        </p:sp>
        <p:pic>
          <p:nvPicPr>
            <p:cNvPr id="151" name="Graphic 150" descr="Checkmark">
              <a:extLst>
                <a:ext uri="{FF2B5EF4-FFF2-40B4-BE49-F238E27FC236}">
                  <a16:creationId xmlns:a16="http://schemas.microsoft.com/office/drawing/2014/main" id="{CF7C5833-B5C2-4C16-B547-1B121D0B36A8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p:blipFill>
          <p:spPr>
            <a:xfrm>
              <a:off x="2348099" y="3629900"/>
              <a:ext cx="157493" cy="157493"/>
            </a:xfrm>
            <a:prstGeom prst="rect">
              <a:avLst/>
            </a:prstGeom>
          </p:spPr>
        </p:pic>
      </p:grpSp>
      <p:grpSp>
        <p:nvGrpSpPr>
          <p:cNvPr id="152" name="Group 151">
            <a:extLst>
              <a:ext uri="{FF2B5EF4-FFF2-40B4-BE49-F238E27FC236}">
                <a16:creationId xmlns:a16="http://schemas.microsoft.com/office/drawing/2014/main" id="{B5F1BE8D-EB1F-45CD-A6EA-E2D983A97E4C}"/>
              </a:ext>
            </a:extLst>
          </p:cNvPr>
          <p:cNvGrpSpPr/>
          <p:nvPr/>
        </p:nvGrpSpPr>
        <p:grpSpPr>
          <a:xfrm>
            <a:off x="9118545" y="3400789"/>
            <a:ext cx="234205" cy="234205"/>
            <a:chOff x="2294857" y="3574356"/>
            <a:chExt cx="257625" cy="257625"/>
          </a:xfrm>
        </p:grpSpPr>
        <p:sp>
          <p:nvSpPr>
            <p:cNvPr id="153" name="Oval 152">
              <a:extLst>
                <a:ext uri="{FF2B5EF4-FFF2-40B4-BE49-F238E27FC236}">
                  <a16:creationId xmlns:a16="http://schemas.microsoft.com/office/drawing/2014/main" id="{078A60DD-428D-4DAA-B0FC-4E192971FF55}"/>
                </a:ext>
              </a:extLst>
            </p:cNvPr>
            <p:cNvSpPr/>
            <p:nvPr/>
          </p:nvSpPr>
          <p:spPr>
            <a:xfrm>
              <a:off x="2294857" y="3574356"/>
              <a:ext cx="257625" cy="257625"/>
            </a:xfrm>
            <a:prstGeom prst="ellipse">
              <a:avLst/>
            </a:prstGeom>
            <a:solidFill>
              <a:schemeClr val="tx2"/>
            </a:solidFill>
            <a:ln>
              <a:solidFill>
                <a:schemeClr val="tx1"/>
              </a:solidFill>
              <a:prstDash val="sysDot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 dirty="0"/>
            </a:p>
          </p:txBody>
        </p:sp>
        <p:pic>
          <p:nvPicPr>
            <p:cNvPr id="154" name="Graphic 153" descr="Checkmark">
              <a:extLst>
                <a:ext uri="{FF2B5EF4-FFF2-40B4-BE49-F238E27FC236}">
                  <a16:creationId xmlns:a16="http://schemas.microsoft.com/office/drawing/2014/main" id="{9641AF5C-A480-4030-A3EA-08D58B3B76F4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p:blipFill>
          <p:spPr>
            <a:xfrm>
              <a:off x="2348099" y="3629900"/>
              <a:ext cx="157493" cy="157493"/>
            </a:xfrm>
            <a:prstGeom prst="rect">
              <a:avLst/>
            </a:prstGeom>
          </p:spPr>
        </p:pic>
      </p:grpSp>
      <p:grpSp>
        <p:nvGrpSpPr>
          <p:cNvPr id="155" name="Group 154">
            <a:extLst>
              <a:ext uri="{FF2B5EF4-FFF2-40B4-BE49-F238E27FC236}">
                <a16:creationId xmlns:a16="http://schemas.microsoft.com/office/drawing/2014/main" id="{6CC1C0D2-262F-45DC-8592-139D8575482C}"/>
              </a:ext>
            </a:extLst>
          </p:cNvPr>
          <p:cNvGrpSpPr/>
          <p:nvPr/>
        </p:nvGrpSpPr>
        <p:grpSpPr>
          <a:xfrm>
            <a:off x="11671293" y="3930833"/>
            <a:ext cx="234205" cy="234205"/>
            <a:chOff x="2294857" y="3574356"/>
            <a:chExt cx="257625" cy="257625"/>
          </a:xfrm>
        </p:grpSpPr>
        <p:sp>
          <p:nvSpPr>
            <p:cNvPr id="156" name="Oval 155">
              <a:extLst>
                <a:ext uri="{FF2B5EF4-FFF2-40B4-BE49-F238E27FC236}">
                  <a16:creationId xmlns:a16="http://schemas.microsoft.com/office/drawing/2014/main" id="{80F3C2D5-2FEA-4C52-910C-6271FE96F97B}"/>
                </a:ext>
              </a:extLst>
            </p:cNvPr>
            <p:cNvSpPr/>
            <p:nvPr/>
          </p:nvSpPr>
          <p:spPr>
            <a:xfrm>
              <a:off x="2294857" y="3574356"/>
              <a:ext cx="257625" cy="257625"/>
            </a:xfrm>
            <a:prstGeom prst="ellipse">
              <a:avLst/>
            </a:prstGeom>
            <a:solidFill>
              <a:schemeClr val="tx2"/>
            </a:solidFill>
            <a:ln>
              <a:solidFill>
                <a:schemeClr val="tx1"/>
              </a:solidFill>
              <a:prstDash val="sysDot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 dirty="0"/>
            </a:p>
          </p:txBody>
        </p:sp>
        <p:pic>
          <p:nvPicPr>
            <p:cNvPr id="157" name="Graphic 156" descr="Checkmark">
              <a:extLst>
                <a:ext uri="{FF2B5EF4-FFF2-40B4-BE49-F238E27FC236}">
                  <a16:creationId xmlns:a16="http://schemas.microsoft.com/office/drawing/2014/main" id="{15DFB608-511B-408C-A3CF-B5B38B38A927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p:blipFill>
          <p:spPr>
            <a:xfrm>
              <a:off x="2348099" y="3629900"/>
              <a:ext cx="157493" cy="157493"/>
            </a:xfrm>
            <a:prstGeom prst="rect">
              <a:avLst/>
            </a:prstGeom>
          </p:spPr>
        </p:pic>
      </p:grpSp>
      <p:grpSp>
        <p:nvGrpSpPr>
          <p:cNvPr id="158" name="Group 157">
            <a:extLst>
              <a:ext uri="{FF2B5EF4-FFF2-40B4-BE49-F238E27FC236}">
                <a16:creationId xmlns:a16="http://schemas.microsoft.com/office/drawing/2014/main" id="{F6DB3CE7-20F8-485A-AC66-DF0BA0B260C0}"/>
              </a:ext>
            </a:extLst>
          </p:cNvPr>
          <p:cNvGrpSpPr/>
          <p:nvPr/>
        </p:nvGrpSpPr>
        <p:grpSpPr>
          <a:xfrm>
            <a:off x="11671293" y="5090759"/>
            <a:ext cx="234205" cy="234205"/>
            <a:chOff x="2294857" y="3574356"/>
            <a:chExt cx="257625" cy="257625"/>
          </a:xfrm>
        </p:grpSpPr>
        <p:sp>
          <p:nvSpPr>
            <p:cNvPr id="159" name="Oval 158">
              <a:extLst>
                <a:ext uri="{FF2B5EF4-FFF2-40B4-BE49-F238E27FC236}">
                  <a16:creationId xmlns:a16="http://schemas.microsoft.com/office/drawing/2014/main" id="{67675649-F93C-40D9-89F0-ABC6B54AB989}"/>
                </a:ext>
              </a:extLst>
            </p:cNvPr>
            <p:cNvSpPr/>
            <p:nvPr/>
          </p:nvSpPr>
          <p:spPr>
            <a:xfrm>
              <a:off x="2294857" y="3574356"/>
              <a:ext cx="257625" cy="257625"/>
            </a:xfrm>
            <a:prstGeom prst="ellipse">
              <a:avLst/>
            </a:prstGeom>
            <a:solidFill>
              <a:schemeClr val="tx2"/>
            </a:solidFill>
            <a:ln>
              <a:solidFill>
                <a:schemeClr val="tx1"/>
              </a:solidFill>
              <a:prstDash val="sysDot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 dirty="0"/>
            </a:p>
          </p:txBody>
        </p:sp>
        <p:pic>
          <p:nvPicPr>
            <p:cNvPr id="160" name="Graphic 159" descr="Checkmark">
              <a:extLst>
                <a:ext uri="{FF2B5EF4-FFF2-40B4-BE49-F238E27FC236}">
                  <a16:creationId xmlns:a16="http://schemas.microsoft.com/office/drawing/2014/main" id="{39547498-D546-401F-B357-5FBD0EDF0F99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p:blipFill>
          <p:spPr>
            <a:xfrm>
              <a:off x="2348099" y="3629900"/>
              <a:ext cx="157493" cy="157493"/>
            </a:xfrm>
            <a:prstGeom prst="rect">
              <a:avLst/>
            </a:prstGeom>
          </p:spPr>
        </p:pic>
      </p:grpSp>
      <p:grpSp>
        <p:nvGrpSpPr>
          <p:cNvPr id="161" name="Group 160">
            <a:extLst>
              <a:ext uri="{FF2B5EF4-FFF2-40B4-BE49-F238E27FC236}">
                <a16:creationId xmlns:a16="http://schemas.microsoft.com/office/drawing/2014/main" id="{E6B4DBF8-4FCA-4056-9643-278C2D86B44C}"/>
              </a:ext>
            </a:extLst>
          </p:cNvPr>
          <p:cNvGrpSpPr/>
          <p:nvPr/>
        </p:nvGrpSpPr>
        <p:grpSpPr>
          <a:xfrm>
            <a:off x="11671293" y="5805057"/>
            <a:ext cx="234205" cy="234205"/>
            <a:chOff x="2294857" y="3574356"/>
            <a:chExt cx="257625" cy="257625"/>
          </a:xfrm>
        </p:grpSpPr>
        <p:sp>
          <p:nvSpPr>
            <p:cNvPr id="162" name="Oval 161">
              <a:extLst>
                <a:ext uri="{FF2B5EF4-FFF2-40B4-BE49-F238E27FC236}">
                  <a16:creationId xmlns:a16="http://schemas.microsoft.com/office/drawing/2014/main" id="{AC756357-1C5C-4AC1-9C50-A0887738D372}"/>
                </a:ext>
              </a:extLst>
            </p:cNvPr>
            <p:cNvSpPr/>
            <p:nvPr/>
          </p:nvSpPr>
          <p:spPr>
            <a:xfrm>
              <a:off x="2294857" y="3574356"/>
              <a:ext cx="257625" cy="257625"/>
            </a:xfrm>
            <a:prstGeom prst="ellipse">
              <a:avLst/>
            </a:prstGeom>
            <a:solidFill>
              <a:schemeClr val="tx2"/>
            </a:solidFill>
            <a:ln>
              <a:solidFill>
                <a:schemeClr val="tx1"/>
              </a:solidFill>
              <a:prstDash val="sysDot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 dirty="0"/>
            </a:p>
          </p:txBody>
        </p:sp>
        <p:pic>
          <p:nvPicPr>
            <p:cNvPr id="163" name="Graphic 162" descr="Checkmark">
              <a:extLst>
                <a:ext uri="{FF2B5EF4-FFF2-40B4-BE49-F238E27FC236}">
                  <a16:creationId xmlns:a16="http://schemas.microsoft.com/office/drawing/2014/main" id="{C2AE5445-35DF-40CE-9EF6-5A2ADF76E5E9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p:blipFill>
          <p:spPr>
            <a:xfrm>
              <a:off x="2348099" y="3629900"/>
              <a:ext cx="157493" cy="157493"/>
            </a:xfrm>
            <a:prstGeom prst="rect">
              <a:avLst/>
            </a:prstGeom>
          </p:spPr>
        </p:pic>
      </p:grpSp>
      <p:grpSp>
        <p:nvGrpSpPr>
          <p:cNvPr id="164" name="Group 163">
            <a:extLst>
              <a:ext uri="{FF2B5EF4-FFF2-40B4-BE49-F238E27FC236}">
                <a16:creationId xmlns:a16="http://schemas.microsoft.com/office/drawing/2014/main" id="{32224D2D-7CAC-4B61-9E77-0AB50C8346E8}"/>
              </a:ext>
            </a:extLst>
          </p:cNvPr>
          <p:cNvGrpSpPr/>
          <p:nvPr/>
        </p:nvGrpSpPr>
        <p:grpSpPr>
          <a:xfrm>
            <a:off x="9790483" y="5805057"/>
            <a:ext cx="234205" cy="234205"/>
            <a:chOff x="2294857" y="3574356"/>
            <a:chExt cx="257625" cy="257625"/>
          </a:xfrm>
        </p:grpSpPr>
        <p:sp>
          <p:nvSpPr>
            <p:cNvPr id="165" name="Oval 164">
              <a:extLst>
                <a:ext uri="{FF2B5EF4-FFF2-40B4-BE49-F238E27FC236}">
                  <a16:creationId xmlns:a16="http://schemas.microsoft.com/office/drawing/2014/main" id="{F877B5A9-0489-427E-901C-037F8037A644}"/>
                </a:ext>
              </a:extLst>
            </p:cNvPr>
            <p:cNvSpPr/>
            <p:nvPr/>
          </p:nvSpPr>
          <p:spPr>
            <a:xfrm>
              <a:off x="2294857" y="3574356"/>
              <a:ext cx="257625" cy="257625"/>
            </a:xfrm>
            <a:prstGeom prst="ellipse">
              <a:avLst/>
            </a:prstGeom>
            <a:solidFill>
              <a:schemeClr val="tx2"/>
            </a:solidFill>
            <a:ln>
              <a:solidFill>
                <a:schemeClr val="tx1"/>
              </a:solidFill>
              <a:prstDash val="sysDot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 dirty="0"/>
            </a:p>
          </p:txBody>
        </p:sp>
        <p:pic>
          <p:nvPicPr>
            <p:cNvPr id="166" name="Graphic 165" descr="Checkmark">
              <a:extLst>
                <a:ext uri="{FF2B5EF4-FFF2-40B4-BE49-F238E27FC236}">
                  <a16:creationId xmlns:a16="http://schemas.microsoft.com/office/drawing/2014/main" id="{883891EC-AF32-4F96-89AF-238E2E273708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p:blipFill>
          <p:spPr>
            <a:xfrm>
              <a:off x="2348099" y="3629900"/>
              <a:ext cx="157493" cy="157493"/>
            </a:xfrm>
            <a:prstGeom prst="rect">
              <a:avLst/>
            </a:prstGeom>
          </p:spPr>
        </p:pic>
      </p:grpSp>
      <p:grpSp>
        <p:nvGrpSpPr>
          <p:cNvPr id="167" name="Group 166">
            <a:extLst>
              <a:ext uri="{FF2B5EF4-FFF2-40B4-BE49-F238E27FC236}">
                <a16:creationId xmlns:a16="http://schemas.microsoft.com/office/drawing/2014/main" id="{BB6B58D3-22E7-4AC2-A441-84BB71184FC8}"/>
              </a:ext>
            </a:extLst>
          </p:cNvPr>
          <p:cNvGrpSpPr/>
          <p:nvPr/>
        </p:nvGrpSpPr>
        <p:grpSpPr>
          <a:xfrm>
            <a:off x="7977088" y="5805057"/>
            <a:ext cx="234205" cy="234205"/>
            <a:chOff x="2294857" y="3574356"/>
            <a:chExt cx="257625" cy="257625"/>
          </a:xfrm>
        </p:grpSpPr>
        <p:sp>
          <p:nvSpPr>
            <p:cNvPr id="168" name="Oval 167">
              <a:extLst>
                <a:ext uri="{FF2B5EF4-FFF2-40B4-BE49-F238E27FC236}">
                  <a16:creationId xmlns:a16="http://schemas.microsoft.com/office/drawing/2014/main" id="{79F9E667-3B61-4C85-A336-421FB9C222FB}"/>
                </a:ext>
              </a:extLst>
            </p:cNvPr>
            <p:cNvSpPr/>
            <p:nvPr/>
          </p:nvSpPr>
          <p:spPr>
            <a:xfrm>
              <a:off x="2294857" y="3574356"/>
              <a:ext cx="257625" cy="257625"/>
            </a:xfrm>
            <a:prstGeom prst="ellipse">
              <a:avLst/>
            </a:prstGeom>
            <a:solidFill>
              <a:schemeClr val="tx2"/>
            </a:solidFill>
            <a:ln>
              <a:solidFill>
                <a:schemeClr val="tx1"/>
              </a:solidFill>
              <a:prstDash val="sysDot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 dirty="0"/>
            </a:p>
          </p:txBody>
        </p:sp>
        <p:pic>
          <p:nvPicPr>
            <p:cNvPr id="169" name="Graphic 168" descr="Checkmark">
              <a:extLst>
                <a:ext uri="{FF2B5EF4-FFF2-40B4-BE49-F238E27FC236}">
                  <a16:creationId xmlns:a16="http://schemas.microsoft.com/office/drawing/2014/main" id="{2B027909-89A2-4175-ADAE-AC507F12DC44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p:blipFill>
          <p:spPr>
            <a:xfrm>
              <a:off x="2348099" y="3629900"/>
              <a:ext cx="157493" cy="157493"/>
            </a:xfrm>
            <a:prstGeom prst="rect">
              <a:avLst/>
            </a:prstGeom>
          </p:spPr>
        </p:pic>
      </p:grpSp>
      <p:grpSp>
        <p:nvGrpSpPr>
          <p:cNvPr id="170" name="Group 169">
            <a:extLst>
              <a:ext uri="{FF2B5EF4-FFF2-40B4-BE49-F238E27FC236}">
                <a16:creationId xmlns:a16="http://schemas.microsoft.com/office/drawing/2014/main" id="{EBA1BCD5-E299-4D03-8D9A-9AC1BABEAD36}"/>
              </a:ext>
            </a:extLst>
          </p:cNvPr>
          <p:cNvGrpSpPr/>
          <p:nvPr/>
        </p:nvGrpSpPr>
        <p:grpSpPr>
          <a:xfrm>
            <a:off x="6125212" y="5805057"/>
            <a:ext cx="234205" cy="234205"/>
            <a:chOff x="2294857" y="3574356"/>
            <a:chExt cx="257625" cy="257625"/>
          </a:xfrm>
        </p:grpSpPr>
        <p:sp>
          <p:nvSpPr>
            <p:cNvPr id="171" name="Oval 170">
              <a:extLst>
                <a:ext uri="{FF2B5EF4-FFF2-40B4-BE49-F238E27FC236}">
                  <a16:creationId xmlns:a16="http://schemas.microsoft.com/office/drawing/2014/main" id="{E1DA0893-A0AC-4527-B705-E4E47A89F711}"/>
                </a:ext>
              </a:extLst>
            </p:cNvPr>
            <p:cNvSpPr/>
            <p:nvPr/>
          </p:nvSpPr>
          <p:spPr>
            <a:xfrm>
              <a:off x="2294857" y="3574356"/>
              <a:ext cx="257625" cy="257625"/>
            </a:xfrm>
            <a:prstGeom prst="ellipse">
              <a:avLst/>
            </a:prstGeom>
            <a:solidFill>
              <a:schemeClr val="tx2"/>
            </a:solidFill>
            <a:ln>
              <a:solidFill>
                <a:schemeClr val="tx1"/>
              </a:solidFill>
              <a:prstDash val="sysDot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 dirty="0"/>
            </a:p>
          </p:txBody>
        </p:sp>
        <p:pic>
          <p:nvPicPr>
            <p:cNvPr id="172" name="Graphic 171" descr="Checkmark">
              <a:extLst>
                <a:ext uri="{FF2B5EF4-FFF2-40B4-BE49-F238E27FC236}">
                  <a16:creationId xmlns:a16="http://schemas.microsoft.com/office/drawing/2014/main" id="{FFB56855-313E-4CC8-B2F2-EB57EBAF02AA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p:blipFill>
          <p:spPr>
            <a:xfrm>
              <a:off x="2348099" y="3629900"/>
              <a:ext cx="157493" cy="157493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1021544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Radhakrishnan R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5"/>
          </p:nvPr>
        </p:nvSpPr>
        <p:spPr>
          <a:xfrm>
            <a:off x="3897696" y="5414816"/>
            <a:ext cx="2738922" cy="971469"/>
          </a:xfrm>
        </p:spPr>
        <p:txBody>
          <a:bodyPr/>
          <a:lstStyle/>
          <a:p>
            <a:r>
              <a:rPr lang="en-US" dirty="0"/>
              <a:t>rk@infogain.com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392169673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Rectangle 36">
            <a:extLst>
              <a:ext uri="{FF2B5EF4-FFF2-40B4-BE49-F238E27FC236}">
                <a16:creationId xmlns:a16="http://schemas.microsoft.com/office/drawing/2014/main" id="{466F05A9-AC86-4668-86C8-F06B0D0EAC59}"/>
              </a:ext>
            </a:extLst>
          </p:cNvPr>
          <p:cNvSpPr/>
          <p:nvPr/>
        </p:nvSpPr>
        <p:spPr>
          <a:xfrm>
            <a:off x="0" y="1418489"/>
            <a:ext cx="12188825" cy="529180"/>
          </a:xfrm>
          <a:prstGeom prst="rect">
            <a:avLst/>
          </a:prstGeom>
          <a:solidFill>
            <a:schemeClr val="accent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43CC5E0-C197-4D3F-BA0D-F129223EB5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br>
              <a:rPr lang="en-US" dirty="0"/>
            </a:br>
            <a:br>
              <a:rPr lang="en-US" dirty="0"/>
            </a:br>
            <a:r>
              <a:rPr lang="en-US" dirty="0"/>
              <a:t>Automation for a leading vacation rental online marketplace company </a:t>
            </a:r>
            <a:endParaRPr lang="en-IN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4E1D0C5-058A-449F-A4E4-7B866C46CF2D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Pre-requisites for this course</a:t>
            </a:r>
            <a:endParaRPr lang="en-IN" dirty="0"/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5C859BCB-3C35-4DA3-B629-E16FFCF4533A}"/>
              </a:ext>
            </a:extLst>
          </p:cNvPr>
          <p:cNvGrpSpPr/>
          <p:nvPr/>
        </p:nvGrpSpPr>
        <p:grpSpPr>
          <a:xfrm>
            <a:off x="4112122" y="2347687"/>
            <a:ext cx="3002520" cy="2683463"/>
            <a:chOff x="4633913" y="2114551"/>
            <a:chExt cx="2255838" cy="2016125"/>
          </a:xfrm>
        </p:grpSpPr>
        <p:sp>
          <p:nvSpPr>
            <p:cNvPr id="7" name="Freeform 1364">
              <a:extLst>
                <a:ext uri="{FF2B5EF4-FFF2-40B4-BE49-F238E27FC236}">
                  <a16:creationId xmlns:a16="http://schemas.microsoft.com/office/drawing/2014/main" id="{91855909-30DA-47B9-B58A-4950D734610D}"/>
                </a:ext>
              </a:extLst>
            </p:cNvPr>
            <p:cNvSpPr>
              <a:spLocks/>
            </p:cNvSpPr>
            <p:nvPr/>
          </p:nvSpPr>
          <p:spPr bwMode="auto">
            <a:xfrm>
              <a:off x="4633913" y="2679701"/>
              <a:ext cx="1098550" cy="1450975"/>
            </a:xfrm>
            <a:custGeom>
              <a:avLst/>
              <a:gdLst>
                <a:gd name="T0" fmla="*/ 215 w 1934"/>
                <a:gd name="T1" fmla="*/ 1376 h 2564"/>
                <a:gd name="T2" fmla="*/ 129 w 1934"/>
                <a:gd name="T3" fmla="*/ 2217 h 2564"/>
                <a:gd name="T4" fmla="*/ 900 w 1934"/>
                <a:gd name="T5" fmla="*/ 2564 h 2564"/>
                <a:gd name="T6" fmla="*/ 1536 w 1934"/>
                <a:gd name="T7" fmla="*/ 2564 h 2564"/>
                <a:gd name="T8" fmla="*/ 1201 w 1934"/>
                <a:gd name="T9" fmla="*/ 2247 h 2564"/>
                <a:gd name="T10" fmla="*/ 1213 w 1934"/>
                <a:gd name="T11" fmla="*/ 1626 h 2564"/>
                <a:gd name="T12" fmla="*/ 1266 w 1934"/>
                <a:gd name="T13" fmla="*/ 1536 h 2564"/>
                <a:gd name="T14" fmla="*/ 1934 w 1934"/>
                <a:gd name="T15" fmla="*/ 379 h 2564"/>
                <a:gd name="T16" fmla="*/ 1896 w 1934"/>
                <a:gd name="T17" fmla="*/ 313 h 2564"/>
                <a:gd name="T18" fmla="*/ 1362 w 1934"/>
                <a:gd name="T19" fmla="*/ 0 h 2564"/>
                <a:gd name="T20" fmla="*/ 853 w 1934"/>
                <a:gd name="T21" fmla="*/ 269 h 2564"/>
                <a:gd name="T22" fmla="*/ 215 w 1934"/>
                <a:gd name="T23" fmla="*/ 1376 h 25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934" h="2564">
                  <a:moveTo>
                    <a:pt x="215" y="1376"/>
                  </a:moveTo>
                  <a:cubicBezTo>
                    <a:pt x="30" y="1695"/>
                    <a:pt x="0" y="1994"/>
                    <a:pt x="129" y="2217"/>
                  </a:cubicBezTo>
                  <a:cubicBezTo>
                    <a:pt x="258" y="2441"/>
                    <a:pt x="532" y="2564"/>
                    <a:pt x="900" y="2564"/>
                  </a:cubicBezTo>
                  <a:lnTo>
                    <a:pt x="1536" y="2564"/>
                  </a:lnTo>
                  <a:cubicBezTo>
                    <a:pt x="1413" y="2505"/>
                    <a:pt x="1284" y="2408"/>
                    <a:pt x="1201" y="2247"/>
                  </a:cubicBezTo>
                  <a:cubicBezTo>
                    <a:pt x="1036" y="1926"/>
                    <a:pt x="1206" y="1638"/>
                    <a:pt x="1213" y="1626"/>
                  </a:cubicBezTo>
                  <a:lnTo>
                    <a:pt x="1266" y="1536"/>
                  </a:lnTo>
                  <a:lnTo>
                    <a:pt x="1934" y="379"/>
                  </a:lnTo>
                  <a:lnTo>
                    <a:pt x="1896" y="313"/>
                  </a:lnTo>
                  <a:cubicBezTo>
                    <a:pt x="1880" y="290"/>
                    <a:pt x="1664" y="0"/>
                    <a:pt x="1362" y="0"/>
                  </a:cubicBezTo>
                  <a:cubicBezTo>
                    <a:pt x="1062" y="0"/>
                    <a:pt x="907" y="187"/>
                    <a:pt x="853" y="269"/>
                  </a:cubicBezTo>
                  <a:lnTo>
                    <a:pt x="215" y="1376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dirty="0"/>
            </a:p>
          </p:txBody>
        </p:sp>
        <p:sp>
          <p:nvSpPr>
            <p:cNvPr id="8" name="Freeform 1365">
              <a:extLst>
                <a:ext uri="{FF2B5EF4-FFF2-40B4-BE49-F238E27FC236}">
                  <a16:creationId xmlns:a16="http://schemas.microsoft.com/office/drawing/2014/main" id="{5A4F8E24-2479-4429-8BBD-C7C9B230AFA8}"/>
                </a:ext>
              </a:extLst>
            </p:cNvPr>
            <p:cNvSpPr>
              <a:spLocks/>
            </p:cNvSpPr>
            <p:nvPr/>
          </p:nvSpPr>
          <p:spPr bwMode="auto">
            <a:xfrm>
              <a:off x="5280026" y="3155951"/>
              <a:ext cx="1609725" cy="974725"/>
            </a:xfrm>
            <a:custGeom>
              <a:avLst/>
              <a:gdLst>
                <a:gd name="T0" fmla="*/ 2618 w 2833"/>
                <a:gd name="T1" fmla="*/ 535 h 1723"/>
                <a:gd name="T2" fmla="*/ 2309 w 2833"/>
                <a:gd name="T3" fmla="*/ 0 h 1723"/>
                <a:gd name="T4" fmla="*/ 2224 w 2833"/>
                <a:gd name="T5" fmla="*/ 450 h 1723"/>
                <a:gd name="T6" fmla="*/ 1637 w 2833"/>
                <a:gd name="T7" fmla="*/ 761 h 1723"/>
                <a:gd name="T8" fmla="*/ 1634 w 2833"/>
                <a:gd name="T9" fmla="*/ 761 h 1723"/>
                <a:gd name="T10" fmla="*/ 1529 w 2833"/>
                <a:gd name="T11" fmla="*/ 762 h 1723"/>
                <a:gd name="T12" fmla="*/ 192 w 2833"/>
                <a:gd name="T13" fmla="*/ 762 h 1723"/>
                <a:gd name="T14" fmla="*/ 152 w 2833"/>
                <a:gd name="T15" fmla="*/ 830 h 1723"/>
                <a:gd name="T16" fmla="*/ 142 w 2833"/>
                <a:gd name="T17" fmla="*/ 1366 h 1723"/>
                <a:gd name="T18" fmla="*/ 735 w 2833"/>
                <a:gd name="T19" fmla="*/ 1723 h 1723"/>
                <a:gd name="T20" fmla="*/ 1932 w 2833"/>
                <a:gd name="T21" fmla="*/ 1723 h 1723"/>
                <a:gd name="T22" fmla="*/ 2704 w 2833"/>
                <a:gd name="T23" fmla="*/ 1376 h 1723"/>
                <a:gd name="T24" fmla="*/ 2618 w 2833"/>
                <a:gd name="T25" fmla="*/ 535 h 17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833" h="1723">
                  <a:moveTo>
                    <a:pt x="2618" y="535"/>
                  </a:moveTo>
                  <a:lnTo>
                    <a:pt x="2309" y="0"/>
                  </a:lnTo>
                  <a:cubicBezTo>
                    <a:pt x="2323" y="137"/>
                    <a:pt x="2310" y="301"/>
                    <a:pt x="2224" y="450"/>
                  </a:cubicBezTo>
                  <a:cubicBezTo>
                    <a:pt x="2050" y="753"/>
                    <a:pt x="1678" y="761"/>
                    <a:pt x="1637" y="761"/>
                  </a:cubicBezTo>
                  <a:lnTo>
                    <a:pt x="1634" y="761"/>
                  </a:lnTo>
                  <a:lnTo>
                    <a:pt x="1529" y="762"/>
                  </a:lnTo>
                  <a:lnTo>
                    <a:pt x="192" y="762"/>
                  </a:lnTo>
                  <a:lnTo>
                    <a:pt x="152" y="830"/>
                  </a:lnTo>
                  <a:cubicBezTo>
                    <a:pt x="145" y="841"/>
                    <a:pt x="0" y="1090"/>
                    <a:pt x="142" y="1366"/>
                  </a:cubicBezTo>
                  <a:cubicBezTo>
                    <a:pt x="310" y="1692"/>
                    <a:pt x="714" y="1721"/>
                    <a:pt x="735" y="1723"/>
                  </a:cubicBezTo>
                  <a:lnTo>
                    <a:pt x="1932" y="1723"/>
                  </a:lnTo>
                  <a:cubicBezTo>
                    <a:pt x="2301" y="1723"/>
                    <a:pt x="2575" y="1600"/>
                    <a:pt x="2704" y="1376"/>
                  </a:cubicBezTo>
                  <a:cubicBezTo>
                    <a:pt x="2833" y="1153"/>
                    <a:pt x="2802" y="854"/>
                    <a:pt x="2618" y="535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dirty="0"/>
            </a:p>
          </p:txBody>
        </p:sp>
        <p:sp>
          <p:nvSpPr>
            <p:cNvPr id="9" name="Freeform 1366">
              <a:extLst>
                <a:ext uri="{FF2B5EF4-FFF2-40B4-BE49-F238E27FC236}">
                  <a16:creationId xmlns:a16="http://schemas.microsoft.com/office/drawing/2014/main" id="{FA26F599-CF18-4956-8A70-73B09FBAA1D9}"/>
                </a:ext>
              </a:extLst>
            </p:cNvPr>
            <p:cNvSpPr>
              <a:spLocks/>
            </p:cNvSpPr>
            <p:nvPr/>
          </p:nvSpPr>
          <p:spPr bwMode="auto">
            <a:xfrm>
              <a:off x="5205413" y="2114551"/>
              <a:ext cx="1389063" cy="1422400"/>
            </a:xfrm>
            <a:custGeom>
              <a:avLst/>
              <a:gdLst>
                <a:gd name="T0" fmla="*/ 1665 w 2445"/>
                <a:gd name="T1" fmla="*/ 496 h 2512"/>
                <a:gd name="T2" fmla="*/ 979 w 2445"/>
                <a:gd name="T3" fmla="*/ 0 h 2512"/>
                <a:gd name="T4" fmla="*/ 293 w 2445"/>
                <a:gd name="T5" fmla="*/ 496 h 2512"/>
                <a:gd name="T6" fmla="*/ 0 w 2445"/>
                <a:gd name="T7" fmla="*/ 1003 h 2512"/>
                <a:gd name="T8" fmla="*/ 356 w 2445"/>
                <a:gd name="T9" fmla="*/ 909 h 2512"/>
                <a:gd name="T10" fmla="*/ 964 w 2445"/>
                <a:gd name="T11" fmla="*/ 1262 h 2512"/>
                <a:gd name="T12" fmla="*/ 966 w 2445"/>
                <a:gd name="T13" fmla="*/ 1266 h 2512"/>
                <a:gd name="T14" fmla="*/ 1003 w 2445"/>
                <a:gd name="T15" fmla="*/ 1331 h 2512"/>
                <a:gd name="T16" fmla="*/ 1017 w 2445"/>
                <a:gd name="T17" fmla="*/ 1355 h 2512"/>
                <a:gd name="T18" fmla="*/ 1685 w 2445"/>
                <a:gd name="T19" fmla="*/ 2512 h 2512"/>
                <a:gd name="T20" fmla="*/ 1766 w 2445"/>
                <a:gd name="T21" fmla="*/ 2512 h 2512"/>
                <a:gd name="T22" fmla="*/ 1768 w 2445"/>
                <a:gd name="T23" fmla="*/ 2512 h 2512"/>
                <a:gd name="T24" fmla="*/ 2279 w 2445"/>
                <a:gd name="T25" fmla="*/ 2245 h 2512"/>
                <a:gd name="T26" fmla="*/ 2283 w 2445"/>
                <a:gd name="T27" fmla="*/ 1567 h 2512"/>
                <a:gd name="T28" fmla="*/ 1665 w 2445"/>
                <a:gd name="T29" fmla="*/ 496 h 25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445" h="2512">
                  <a:moveTo>
                    <a:pt x="1665" y="496"/>
                  </a:moveTo>
                  <a:cubicBezTo>
                    <a:pt x="1480" y="176"/>
                    <a:pt x="1237" y="0"/>
                    <a:pt x="979" y="0"/>
                  </a:cubicBezTo>
                  <a:cubicBezTo>
                    <a:pt x="721" y="0"/>
                    <a:pt x="477" y="176"/>
                    <a:pt x="293" y="496"/>
                  </a:cubicBezTo>
                  <a:lnTo>
                    <a:pt x="0" y="1003"/>
                  </a:lnTo>
                  <a:cubicBezTo>
                    <a:pt x="91" y="950"/>
                    <a:pt x="208" y="909"/>
                    <a:pt x="356" y="909"/>
                  </a:cubicBezTo>
                  <a:cubicBezTo>
                    <a:pt x="716" y="909"/>
                    <a:pt x="954" y="1248"/>
                    <a:pt x="964" y="1262"/>
                  </a:cubicBezTo>
                  <a:lnTo>
                    <a:pt x="966" y="1266"/>
                  </a:lnTo>
                  <a:lnTo>
                    <a:pt x="1003" y="1331"/>
                  </a:lnTo>
                  <a:lnTo>
                    <a:pt x="1017" y="1355"/>
                  </a:lnTo>
                  <a:lnTo>
                    <a:pt x="1685" y="2512"/>
                  </a:lnTo>
                  <a:lnTo>
                    <a:pt x="1766" y="2512"/>
                  </a:lnTo>
                  <a:lnTo>
                    <a:pt x="1768" y="2512"/>
                  </a:lnTo>
                  <a:cubicBezTo>
                    <a:pt x="1782" y="2512"/>
                    <a:pt x="2127" y="2509"/>
                    <a:pt x="2279" y="2245"/>
                  </a:cubicBezTo>
                  <a:cubicBezTo>
                    <a:pt x="2445" y="1956"/>
                    <a:pt x="2295" y="1595"/>
                    <a:pt x="2283" y="1567"/>
                  </a:cubicBezTo>
                  <a:lnTo>
                    <a:pt x="1665" y="496"/>
                  </a:lnTo>
                </a:path>
              </a:pathLst>
            </a:custGeom>
            <a:solidFill>
              <a:srgbClr val="00B0F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dirty="0"/>
            </a:p>
          </p:txBody>
        </p:sp>
      </p:grpSp>
      <p:pic>
        <p:nvPicPr>
          <p:cNvPr id="1030" name="Picture 6" descr="Process, project management, software development, technology management,  workflow icon - Download on Iconfinder">
            <a:extLst>
              <a:ext uri="{FF2B5EF4-FFF2-40B4-BE49-F238E27FC236}">
                <a16:creationId xmlns:a16="http://schemas.microsoft.com/office/drawing/2014/main" id="{AAA73C14-2644-4653-8D7E-0563D8A2E0A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03242" y="2525765"/>
            <a:ext cx="495120" cy="4951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Corporate Icons - Download Free Vector Icons | Noun Project">
            <a:extLst>
              <a:ext uri="{FF2B5EF4-FFF2-40B4-BE49-F238E27FC236}">
                <a16:creationId xmlns:a16="http://schemas.microsoft.com/office/drawing/2014/main" id="{BC824684-D983-42B2-AD86-14E9FF2537F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1070" y="4347795"/>
            <a:ext cx="456041" cy="4560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26" descr="Icon&#10;&#10;Description automatically generated">
            <a:extLst>
              <a:ext uri="{FF2B5EF4-FFF2-40B4-BE49-F238E27FC236}">
                <a16:creationId xmlns:a16="http://schemas.microsoft.com/office/drawing/2014/main" id="{B6C8A7B4-6336-4E27-9F6E-D89F27BF0C4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326972" y="4400975"/>
            <a:ext cx="493732" cy="361819"/>
          </a:xfrm>
          <a:prstGeom prst="rect">
            <a:avLst/>
          </a:prstGeom>
        </p:spPr>
      </p:pic>
      <p:grpSp>
        <p:nvGrpSpPr>
          <p:cNvPr id="39" name="Group 38">
            <a:extLst>
              <a:ext uri="{FF2B5EF4-FFF2-40B4-BE49-F238E27FC236}">
                <a16:creationId xmlns:a16="http://schemas.microsoft.com/office/drawing/2014/main" id="{A27B8321-5EFA-482C-9509-18F5EBE60B02}"/>
              </a:ext>
            </a:extLst>
          </p:cNvPr>
          <p:cNvGrpSpPr/>
          <p:nvPr/>
        </p:nvGrpSpPr>
        <p:grpSpPr>
          <a:xfrm>
            <a:off x="6278695" y="2942100"/>
            <a:ext cx="3619337" cy="584775"/>
            <a:chOff x="6278695" y="2942100"/>
            <a:chExt cx="3619337" cy="584775"/>
          </a:xfrm>
        </p:grpSpPr>
        <p:cxnSp>
          <p:nvCxnSpPr>
            <p:cNvPr id="32" name="Straight Connector 31">
              <a:extLst>
                <a:ext uri="{FF2B5EF4-FFF2-40B4-BE49-F238E27FC236}">
                  <a16:creationId xmlns:a16="http://schemas.microsoft.com/office/drawing/2014/main" id="{4A53AD13-70A0-4EBF-B137-050A5DFE5DFD}"/>
                </a:ext>
              </a:extLst>
            </p:cNvPr>
            <p:cNvCxnSpPr>
              <a:cxnSpLocks/>
            </p:cNvCxnSpPr>
            <p:nvPr/>
          </p:nvCxnSpPr>
          <p:spPr>
            <a:xfrm>
              <a:off x="6365974" y="3128930"/>
              <a:ext cx="763335" cy="0"/>
            </a:xfrm>
            <a:prstGeom prst="line">
              <a:avLst/>
            </a:prstGeom>
            <a:ln w="12700">
              <a:solidFill>
                <a:schemeClr val="bg1">
                  <a:lumMod val="65000"/>
                </a:schemeClr>
              </a:solidFill>
              <a:headEnd type="oval" w="med" len="med"/>
              <a:tailEnd type="oval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0" name="Oval 19">
              <a:extLst>
                <a:ext uri="{FF2B5EF4-FFF2-40B4-BE49-F238E27FC236}">
                  <a16:creationId xmlns:a16="http://schemas.microsoft.com/office/drawing/2014/main" id="{591DF4FF-2101-4C99-B3BE-2FC05A1CD959}"/>
                </a:ext>
              </a:extLst>
            </p:cNvPr>
            <p:cNvSpPr/>
            <p:nvPr/>
          </p:nvSpPr>
          <p:spPr>
            <a:xfrm>
              <a:off x="6278695" y="3034474"/>
              <a:ext cx="208800" cy="208183"/>
            </a:xfrm>
            <a:prstGeom prst="ellipse">
              <a:avLst/>
            </a:prstGeom>
            <a:solidFill>
              <a:srgbClr val="00B0F0"/>
            </a:solidFill>
            <a:ln w="57150"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 dirty="0"/>
            </a:p>
          </p:txBody>
        </p:sp>
        <p:sp>
          <p:nvSpPr>
            <p:cNvPr id="33" name="Rectangle 32">
              <a:extLst>
                <a:ext uri="{FF2B5EF4-FFF2-40B4-BE49-F238E27FC236}">
                  <a16:creationId xmlns:a16="http://schemas.microsoft.com/office/drawing/2014/main" id="{5ED1856A-00E2-4CF4-8C54-50BE0EAC53D0}"/>
                </a:ext>
              </a:extLst>
            </p:cNvPr>
            <p:cNvSpPr/>
            <p:nvPr/>
          </p:nvSpPr>
          <p:spPr>
            <a:xfrm>
              <a:off x="7294695" y="2942100"/>
              <a:ext cx="2603337" cy="58477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342900" indent="-342900">
                <a:buFont typeface="+mj-lt"/>
                <a:buAutoNum type="arabicPeriod"/>
              </a:pPr>
              <a:r>
                <a:rPr lang="en-US" sz="1600" dirty="0"/>
                <a:t>Engineering Business Outcome (EBO)</a:t>
              </a:r>
            </a:p>
          </p:txBody>
        </p:sp>
      </p:grpSp>
      <p:grpSp>
        <p:nvGrpSpPr>
          <p:cNvPr id="45" name="Group 44">
            <a:extLst>
              <a:ext uri="{FF2B5EF4-FFF2-40B4-BE49-F238E27FC236}">
                <a16:creationId xmlns:a16="http://schemas.microsoft.com/office/drawing/2014/main" id="{4131739F-F553-4132-9D7B-A09469ACDA2D}"/>
              </a:ext>
            </a:extLst>
          </p:cNvPr>
          <p:cNvGrpSpPr/>
          <p:nvPr/>
        </p:nvGrpSpPr>
        <p:grpSpPr>
          <a:xfrm>
            <a:off x="4855613" y="4939758"/>
            <a:ext cx="2603337" cy="1410508"/>
            <a:chOff x="4855613" y="4939758"/>
            <a:chExt cx="2603337" cy="1410508"/>
          </a:xfrm>
        </p:grpSpPr>
        <p:cxnSp>
          <p:nvCxnSpPr>
            <p:cNvPr id="41" name="Straight Connector 40">
              <a:extLst>
                <a:ext uri="{FF2B5EF4-FFF2-40B4-BE49-F238E27FC236}">
                  <a16:creationId xmlns:a16="http://schemas.microsoft.com/office/drawing/2014/main" id="{B5B568F7-0633-4AAA-B459-D39C6901D735}"/>
                </a:ext>
              </a:extLst>
            </p:cNvPr>
            <p:cNvCxnSpPr>
              <a:cxnSpLocks/>
            </p:cNvCxnSpPr>
            <p:nvPr/>
          </p:nvCxnSpPr>
          <p:spPr>
            <a:xfrm rot="16200000">
              <a:off x="5821743" y="5352926"/>
              <a:ext cx="630855" cy="0"/>
            </a:xfrm>
            <a:prstGeom prst="line">
              <a:avLst/>
            </a:prstGeom>
            <a:ln w="12700">
              <a:solidFill>
                <a:schemeClr val="bg1">
                  <a:lumMod val="65000"/>
                </a:schemeClr>
              </a:solidFill>
              <a:headEnd type="oval" w="med" len="med"/>
              <a:tailEnd type="oval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Oval 20">
              <a:extLst>
                <a:ext uri="{FF2B5EF4-FFF2-40B4-BE49-F238E27FC236}">
                  <a16:creationId xmlns:a16="http://schemas.microsoft.com/office/drawing/2014/main" id="{F1AABD29-558E-4C04-9CCF-5C106A5EF9E4}"/>
                </a:ext>
              </a:extLst>
            </p:cNvPr>
            <p:cNvSpPr/>
            <p:nvPr/>
          </p:nvSpPr>
          <p:spPr>
            <a:xfrm>
              <a:off x="6028112" y="4939758"/>
              <a:ext cx="208800" cy="208183"/>
            </a:xfrm>
            <a:prstGeom prst="ellipse">
              <a:avLst/>
            </a:prstGeom>
            <a:solidFill>
              <a:srgbClr val="5B719A"/>
            </a:solidFill>
            <a:ln w="57150"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 dirty="0"/>
            </a:p>
          </p:txBody>
        </p:sp>
        <p:sp>
          <p:nvSpPr>
            <p:cNvPr id="43" name="Rectangle 42">
              <a:extLst>
                <a:ext uri="{FF2B5EF4-FFF2-40B4-BE49-F238E27FC236}">
                  <a16:creationId xmlns:a16="http://schemas.microsoft.com/office/drawing/2014/main" id="{3C73DE9B-A46D-4D5F-8EBD-F1666149C259}"/>
                </a:ext>
              </a:extLst>
            </p:cNvPr>
            <p:cNvSpPr/>
            <p:nvPr/>
          </p:nvSpPr>
          <p:spPr>
            <a:xfrm>
              <a:off x="4855613" y="5765491"/>
              <a:ext cx="2603337" cy="58477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342900" indent="-342900">
                <a:buFont typeface="+mj-lt"/>
                <a:buAutoNum type="arabicPeriod" startAt="2"/>
              </a:pPr>
              <a:r>
                <a:rPr lang="en-IN" sz="1600" dirty="0"/>
                <a:t>Infogain Corporate Deck - Abridged</a:t>
              </a:r>
              <a:r>
                <a:rPr lang="en-US" sz="1600" dirty="0"/>
                <a:t> </a:t>
              </a:r>
            </a:p>
          </p:txBody>
        </p:sp>
      </p:grpSp>
      <p:grpSp>
        <p:nvGrpSpPr>
          <p:cNvPr id="42" name="Group 41">
            <a:extLst>
              <a:ext uri="{FF2B5EF4-FFF2-40B4-BE49-F238E27FC236}">
                <a16:creationId xmlns:a16="http://schemas.microsoft.com/office/drawing/2014/main" id="{33D9DEB6-68DF-41E2-8516-0CB2F26A3203}"/>
              </a:ext>
            </a:extLst>
          </p:cNvPr>
          <p:cNvGrpSpPr/>
          <p:nvPr/>
        </p:nvGrpSpPr>
        <p:grpSpPr>
          <a:xfrm>
            <a:off x="941605" y="3657943"/>
            <a:ext cx="3600505" cy="338554"/>
            <a:chOff x="941605" y="3657943"/>
            <a:chExt cx="3600505" cy="338554"/>
          </a:xfrm>
        </p:grpSpPr>
        <p:cxnSp>
          <p:nvCxnSpPr>
            <p:cNvPr id="40" name="Straight Connector 39">
              <a:extLst>
                <a:ext uri="{FF2B5EF4-FFF2-40B4-BE49-F238E27FC236}">
                  <a16:creationId xmlns:a16="http://schemas.microsoft.com/office/drawing/2014/main" id="{FE5CCAB3-160F-44B9-9518-9D9CF62CE572}"/>
                </a:ext>
              </a:extLst>
            </p:cNvPr>
            <p:cNvCxnSpPr/>
            <p:nvPr/>
          </p:nvCxnSpPr>
          <p:spPr>
            <a:xfrm>
              <a:off x="3679513" y="3834682"/>
              <a:ext cx="763335" cy="0"/>
            </a:xfrm>
            <a:prstGeom prst="line">
              <a:avLst/>
            </a:prstGeom>
            <a:ln w="12700">
              <a:solidFill>
                <a:schemeClr val="bg1">
                  <a:lumMod val="65000"/>
                </a:schemeClr>
              </a:solidFill>
              <a:headEnd type="oval" w="med" len="med"/>
              <a:tailEnd type="oval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Oval 21">
              <a:extLst>
                <a:ext uri="{FF2B5EF4-FFF2-40B4-BE49-F238E27FC236}">
                  <a16:creationId xmlns:a16="http://schemas.microsoft.com/office/drawing/2014/main" id="{589A137F-B625-4425-BCEC-97271C346B3A}"/>
                </a:ext>
              </a:extLst>
            </p:cNvPr>
            <p:cNvSpPr/>
            <p:nvPr/>
          </p:nvSpPr>
          <p:spPr>
            <a:xfrm>
              <a:off x="4333310" y="3733019"/>
              <a:ext cx="208800" cy="208183"/>
            </a:xfrm>
            <a:prstGeom prst="ellipse">
              <a:avLst/>
            </a:prstGeom>
            <a:solidFill>
              <a:srgbClr val="006BB1"/>
            </a:solidFill>
            <a:ln w="57150"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 dirty="0"/>
            </a:p>
          </p:txBody>
        </p:sp>
        <p:sp>
          <p:nvSpPr>
            <p:cNvPr id="44" name="Rectangle 43">
              <a:extLst>
                <a:ext uri="{FF2B5EF4-FFF2-40B4-BE49-F238E27FC236}">
                  <a16:creationId xmlns:a16="http://schemas.microsoft.com/office/drawing/2014/main" id="{FEC85CD7-4C9E-474D-A75B-4ABC91E5B7BA}"/>
                </a:ext>
              </a:extLst>
            </p:cNvPr>
            <p:cNvSpPr/>
            <p:nvPr/>
          </p:nvSpPr>
          <p:spPr>
            <a:xfrm>
              <a:off x="941605" y="3657943"/>
              <a:ext cx="2603337" cy="33855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342900" indent="-342900" algn="r">
                <a:buFont typeface="+mj-lt"/>
                <a:buAutoNum type="arabicPeriod" startAt="3"/>
              </a:pPr>
              <a:r>
                <a:rPr lang="en-IN" sz="1600" dirty="0"/>
                <a:t>Hyperautomation</a:t>
              </a:r>
            </a:p>
          </p:txBody>
        </p:sp>
      </p:grpSp>
      <p:sp>
        <p:nvSpPr>
          <p:cNvPr id="36" name="Rectangle 35">
            <a:extLst>
              <a:ext uri="{FF2B5EF4-FFF2-40B4-BE49-F238E27FC236}">
                <a16:creationId xmlns:a16="http://schemas.microsoft.com/office/drawing/2014/main" id="{832C4834-1040-4947-BD17-D715F2014BD3}"/>
              </a:ext>
            </a:extLst>
          </p:cNvPr>
          <p:cNvSpPr/>
          <p:nvPr/>
        </p:nvSpPr>
        <p:spPr>
          <a:xfrm>
            <a:off x="397958" y="1509023"/>
            <a:ext cx="10971779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>
                <a:solidFill>
                  <a:schemeClr val="bg1"/>
                </a:solidFill>
              </a:rPr>
              <a:t>Though not mandatory, I recommend to complete the following courses before watching this video:</a:t>
            </a:r>
          </a:p>
        </p:txBody>
      </p:sp>
    </p:spTree>
    <p:extLst>
      <p:ext uri="{BB962C8B-B14F-4D97-AF65-F5344CB8AC3E}">
        <p14:creationId xmlns:p14="http://schemas.microsoft.com/office/powerpoint/2010/main" val="5766050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" name="Picture 34" descr="A house with bushes in front of a building&#10;&#10;Description automatically generated">
            <a:extLst>
              <a:ext uri="{FF2B5EF4-FFF2-40B4-BE49-F238E27FC236}">
                <a16:creationId xmlns:a16="http://schemas.microsoft.com/office/drawing/2014/main" id="{D80B6E56-2BDE-4B74-A429-FD8B8FE1821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959" y="613085"/>
            <a:ext cx="5384483" cy="6246000"/>
          </a:xfrm>
          <a:prstGeom prst="rect">
            <a:avLst/>
          </a:prstGeom>
        </p:spPr>
      </p:pic>
      <p:cxnSp>
        <p:nvCxnSpPr>
          <p:cNvPr id="38" name="Straight Connector 37">
            <a:extLst>
              <a:ext uri="{FF2B5EF4-FFF2-40B4-BE49-F238E27FC236}">
                <a16:creationId xmlns:a16="http://schemas.microsoft.com/office/drawing/2014/main" id="{597E7CE6-C1FD-467A-BAC3-1090EDF4CDA4}"/>
              </a:ext>
            </a:extLst>
          </p:cNvPr>
          <p:cNvCxnSpPr/>
          <p:nvPr/>
        </p:nvCxnSpPr>
        <p:spPr>
          <a:xfrm>
            <a:off x="7139940" y="3539893"/>
            <a:ext cx="3063240" cy="0"/>
          </a:xfrm>
          <a:prstGeom prst="line">
            <a:avLst/>
          </a:prstGeom>
          <a:ln w="9525">
            <a:solidFill>
              <a:schemeClr val="tx1">
                <a:lumMod val="65000"/>
                <a:lumOff val="3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9" name="Text Placeholder 4">
            <a:extLst>
              <a:ext uri="{FF2B5EF4-FFF2-40B4-BE49-F238E27FC236}">
                <a16:creationId xmlns:a16="http://schemas.microsoft.com/office/drawing/2014/main" id="{4DBB2698-BB65-4679-8080-507761F410B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592485" y="257656"/>
            <a:ext cx="4901344" cy="1009033"/>
          </a:xfrm>
        </p:spPr>
        <p:txBody>
          <a:bodyPr/>
          <a:lstStyle/>
          <a:p>
            <a:r>
              <a:rPr lang="en-US" sz="2400" dirty="0"/>
              <a:t>Expediting on-boarding of new properties by 70%</a:t>
            </a:r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925F86D8-8A89-454B-B86C-95D654EABB79}"/>
              </a:ext>
            </a:extLst>
          </p:cNvPr>
          <p:cNvSpPr/>
          <p:nvPr/>
        </p:nvSpPr>
        <p:spPr>
          <a:xfrm>
            <a:off x="351131" y="6547438"/>
            <a:ext cx="3331361" cy="2308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900" b="0" dirty="0">
                <a:solidFill>
                  <a:schemeClr val="bg1"/>
                </a:solidFill>
                <a:cs typeface="Avenir"/>
              </a:rPr>
              <a:t>Copyright © 2020 Infogain Corporation. All Rights Reserved.</a:t>
            </a:r>
          </a:p>
        </p:txBody>
      </p:sp>
      <p:sp>
        <p:nvSpPr>
          <p:cNvPr id="44" name="Title 1">
            <a:extLst>
              <a:ext uri="{FF2B5EF4-FFF2-40B4-BE49-F238E27FC236}">
                <a16:creationId xmlns:a16="http://schemas.microsoft.com/office/drawing/2014/main" id="{FF77158B-08BA-4DAB-A66D-367C41906D9F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5379011" cy="613084"/>
          </a:xfrm>
          <a:prstGeom prst="rect">
            <a:avLst/>
          </a:prstGeom>
          <a:solidFill>
            <a:srgbClr val="4CA88A"/>
          </a:solidFill>
        </p:spPr>
        <p:txBody>
          <a:bodyPr vert="horz" wrap="square" lIns="0" tIns="0" rIns="0" bIns="0" rtlCol="0" anchor="ctr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1600" kern="1200" cap="all" spc="0" baseline="0">
                <a:solidFill>
                  <a:schemeClr val="bg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1800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1800" dirty="0">
                <a:solidFill>
                  <a:schemeClr val="bg1"/>
                </a:solidFill>
              </a:rPr>
              <a:t>leading vacation rental online marketplace company</a:t>
            </a:r>
            <a:endParaRPr lang="en-US" sz="180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45" name="Google Shape;5424;p315">
            <a:extLst>
              <a:ext uri="{FF2B5EF4-FFF2-40B4-BE49-F238E27FC236}">
                <a16:creationId xmlns:a16="http://schemas.microsoft.com/office/drawing/2014/main" id="{DA54D216-5847-458F-8EBF-8949FE848B31}"/>
              </a:ext>
            </a:extLst>
          </p:cNvPr>
          <p:cNvSpPr/>
          <p:nvPr/>
        </p:nvSpPr>
        <p:spPr>
          <a:xfrm>
            <a:off x="5592485" y="3102810"/>
            <a:ext cx="2078576" cy="884990"/>
          </a:xfrm>
          <a:prstGeom prst="roundRect">
            <a:avLst>
              <a:gd name="adj" fmla="val 50000"/>
            </a:avLst>
          </a:prstGeom>
          <a:solidFill>
            <a:srgbClr val="006BB1"/>
          </a:solidFill>
          <a:ln w="57150" cap="flat" cmpd="sng">
            <a:noFill/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 dirty="0">
              <a:ea typeface="Arial"/>
              <a:cs typeface="Arial"/>
              <a:sym typeface="Arial"/>
            </a:endParaRPr>
          </a:p>
        </p:txBody>
      </p:sp>
      <p:sp>
        <p:nvSpPr>
          <p:cNvPr id="46" name="Google Shape;5424;p315">
            <a:extLst>
              <a:ext uri="{FF2B5EF4-FFF2-40B4-BE49-F238E27FC236}">
                <a16:creationId xmlns:a16="http://schemas.microsoft.com/office/drawing/2014/main" id="{757949A9-C011-49C4-BEC7-0A00048558E9}"/>
              </a:ext>
            </a:extLst>
          </p:cNvPr>
          <p:cNvSpPr/>
          <p:nvPr/>
        </p:nvSpPr>
        <p:spPr>
          <a:xfrm>
            <a:off x="7783933" y="3102810"/>
            <a:ext cx="2078576" cy="884990"/>
          </a:xfrm>
          <a:prstGeom prst="roundRect">
            <a:avLst>
              <a:gd name="adj" fmla="val 50000"/>
            </a:avLst>
          </a:prstGeom>
          <a:solidFill>
            <a:srgbClr val="00A9DA"/>
          </a:solidFill>
          <a:ln w="57150" cap="flat" cmpd="sng">
            <a:noFill/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 dirty="0">
              <a:ea typeface="Arial"/>
              <a:cs typeface="Arial"/>
              <a:sym typeface="Arial"/>
            </a:endParaRPr>
          </a:p>
        </p:txBody>
      </p:sp>
      <p:sp>
        <p:nvSpPr>
          <p:cNvPr id="49" name="Google Shape;5424;p315">
            <a:extLst>
              <a:ext uri="{FF2B5EF4-FFF2-40B4-BE49-F238E27FC236}">
                <a16:creationId xmlns:a16="http://schemas.microsoft.com/office/drawing/2014/main" id="{070B137F-B826-477D-AFA2-01C828A128E9}"/>
              </a:ext>
            </a:extLst>
          </p:cNvPr>
          <p:cNvSpPr/>
          <p:nvPr/>
        </p:nvSpPr>
        <p:spPr>
          <a:xfrm>
            <a:off x="9975380" y="3102810"/>
            <a:ext cx="2078576" cy="884990"/>
          </a:xfrm>
          <a:prstGeom prst="roundRect">
            <a:avLst>
              <a:gd name="adj" fmla="val 50000"/>
            </a:avLst>
          </a:prstGeom>
          <a:solidFill>
            <a:srgbClr val="006BB1"/>
          </a:solidFill>
          <a:ln w="57150" cap="flat" cmpd="sng">
            <a:noFill/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 dirty="0">
              <a:ea typeface="Arial"/>
              <a:cs typeface="Arial"/>
              <a:sym typeface="Arial"/>
            </a:endParaRPr>
          </a:p>
        </p:txBody>
      </p:sp>
      <p:sp>
        <p:nvSpPr>
          <p:cNvPr id="60" name="Google Shape;5429;p315">
            <a:extLst>
              <a:ext uri="{FF2B5EF4-FFF2-40B4-BE49-F238E27FC236}">
                <a16:creationId xmlns:a16="http://schemas.microsoft.com/office/drawing/2014/main" id="{4D53D10B-882B-49F6-B219-B0E41FBC6462}"/>
              </a:ext>
            </a:extLst>
          </p:cNvPr>
          <p:cNvSpPr/>
          <p:nvPr/>
        </p:nvSpPr>
        <p:spPr>
          <a:xfrm>
            <a:off x="5904107" y="3202222"/>
            <a:ext cx="1455333" cy="6753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151525" rIns="91425" bIns="151525" anchor="ctr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US" sz="1200" b="1" i="0" u="none" strike="noStrike" cap="none" dirty="0">
                <a:solidFill>
                  <a:schemeClr val="bg1"/>
                </a:solidFill>
                <a:ea typeface="Roboto"/>
                <a:cs typeface="Roboto"/>
                <a:sym typeface="Roboto"/>
              </a:rPr>
              <a:t>Host initiates </a:t>
            </a:r>
            <a:br>
              <a:rPr lang="en-US" sz="1200" b="1" i="0" u="none" strike="noStrike" cap="none" dirty="0">
                <a:solidFill>
                  <a:schemeClr val="bg1"/>
                </a:solidFill>
                <a:ea typeface="Roboto"/>
                <a:cs typeface="Roboto"/>
                <a:sym typeface="Roboto"/>
              </a:rPr>
            </a:br>
            <a:r>
              <a:rPr lang="en" sz="1200" b="0" i="0" u="none" strike="noStrike" cap="none">
                <a:solidFill>
                  <a:schemeClr val="bg1"/>
                </a:solidFill>
                <a:ea typeface="Roboto"/>
                <a:cs typeface="Roboto"/>
                <a:sym typeface="Roboto"/>
              </a:rPr>
              <a:t>Listing</a:t>
            </a:r>
            <a:endParaRPr sz="2000" dirty="0">
              <a:solidFill>
                <a:schemeClr val="bg1"/>
              </a:solidFill>
            </a:endParaRPr>
          </a:p>
        </p:txBody>
      </p:sp>
      <p:sp>
        <p:nvSpPr>
          <p:cNvPr id="61" name="Google Shape;5430;p315">
            <a:extLst>
              <a:ext uri="{FF2B5EF4-FFF2-40B4-BE49-F238E27FC236}">
                <a16:creationId xmlns:a16="http://schemas.microsoft.com/office/drawing/2014/main" id="{54E21317-5686-42C4-A91B-8B7A44293AAA}"/>
              </a:ext>
            </a:extLst>
          </p:cNvPr>
          <p:cNvSpPr/>
          <p:nvPr/>
        </p:nvSpPr>
        <p:spPr>
          <a:xfrm>
            <a:off x="7645661" y="3078227"/>
            <a:ext cx="2433338" cy="9233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40" rIns="91425" bIns="91440" anchor="ctr" anchorCtr="0">
            <a:spAutoFit/>
          </a:bodyPr>
          <a:lstStyle/>
          <a:p>
            <a:pPr lvl="0" algn="ctr">
              <a:buClr>
                <a:srgbClr val="000000"/>
              </a:buClr>
              <a:buSzPts val="1100"/>
            </a:pPr>
            <a:r>
              <a:rPr lang="en-US" sz="1200" b="1" dirty="0">
                <a:solidFill>
                  <a:schemeClr val="bg1"/>
                </a:solidFill>
                <a:ea typeface="Roboto"/>
                <a:cs typeface="Roboto"/>
                <a:sym typeface="Roboto"/>
              </a:rPr>
              <a:t>BOT deployed on </a:t>
            </a:r>
            <a:br>
              <a:rPr lang="en-US" sz="1200" b="1" dirty="0">
                <a:solidFill>
                  <a:schemeClr val="bg1"/>
                </a:solidFill>
                <a:ea typeface="Roboto"/>
                <a:cs typeface="Roboto"/>
                <a:sym typeface="Roboto"/>
              </a:rPr>
            </a:br>
            <a:r>
              <a:rPr lang="en-US" sz="1200" b="1" dirty="0">
                <a:solidFill>
                  <a:schemeClr val="bg1"/>
                </a:solidFill>
                <a:ea typeface="Roboto"/>
                <a:cs typeface="Roboto"/>
                <a:sym typeface="Roboto"/>
              </a:rPr>
              <a:t>Google Cloud</a:t>
            </a:r>
            <a:br>
              <a:rPr lang="en-US" sz="1200" dirty="0">
                <a:solidFill>
                  <a:schemeClr val="bg1"/>
                </a:solidFill>
                <a:ea typeface="Roboto"/>
                <a:cs typeface="Roboto"/>
                <a:sym typeface="Roboto"/>
              </a:rPr>
            </a:br>
            <a:r>
              <a:rPr lang="en-US" sz="1200" dirty="0">
                <a:solidFill>
                  <a:schemeClr val="bg1"/>
                </a:solidFill>
                <a:ea typeface="Roboto"/>
                <a:cs typeface="Roboto"/>
                <a:sym typeface="Roboto"/>
              </a:rPr>
              <a:t>gathers publicly available information and runs AI</a:t>
            </a:r>
            <a:endParaRPr sz="1200" dirty="0">
              <a:solidFill>
                <a:schemeClr val="bg1"/>
              </a:solidFill>
            </a:endParaRPr>
          </a:p>
        </p:txBody>
      </p:sp>
      <p:sp>
        <p:nvSpPr>
          <p:cNvPr id="62" name="Google Shape;5433;p315">
            <a:extLst>
              <a:ext uri="{FF2B5EF4-FFF2-40B4-BE49-F238E27FC236}">
                <a16:creationId xmlns:a16="http://schemas.microsoft.com/office/drawing/2014/main" id="{64F94308-4633-4BC0-A937-D8E12A3FA406}"/>
              </a:ext>
            </a:extLst>
          </p:cNvPr>
          <p:cNvSpPr/>
          <p:nvPr/>
        </p:nvSpPr>
        <p:spPr>
          <a:xfrm>
            <a:off x="10023407" y="3170560"/>
            <a:ext cx="1963858" cy="7386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40" tIns="91440" rIns="91440" bIns="91440" anchor="ctr" anchorCtr="0">
            <a:spAutoFit/>
          </a:bodyPr>
          <a:lstStyle/>
          <a:p>
            <a:pPr lvl="0" algn="ctr">
              <a:buClr>
                <a:srgbClr val="000000"/>
              </a:buClr>
              <a:buSzPts val="1100"/>
            </a:pPr>
            <a:r>
              <a:rPr lang="en-US" sz="1200" dirty="0">
                <a:solidFill>
                  <a:schemeClr val="bg1"/>
                </a:solidFill>
                <a:ea typeface="Roboto"/>
                <a:cs typeface="Roboto"/>
                <a:sym typeface="Roboto"/>
              </a:rPr>
              <a:t>Final Review  </a:t>
            </a:r>
            <a:br>
              <a:rPr lang="en-US" sz="1200" dirty="0">
                <a:solidFill>
                  <a:schemeClr val="bg1"/>
                </a:solidFill>
                <a:ea typeface="Roboto"/>
                <a:cs typeface="Roboto"/>
                <a:sym typeface="Roboto"/>
              </a:rPr>
            </a:br>
            <a:r>
              <a:rPr lang="en-US" sz="1200" dirty="0">
                <a:solidFill>
                  <a:schemeClr val="bg1"/>
                </a:solidFill>
                <a:ea typeface="Roboto"/>
                <a:cs typeface="Roboto"/>
                <a:sym typeface="Roboto"/>
              </a:rPr>
              <a:t>Regular API Upload </a:t>
            </a:r>
          </a:p>
          <a:p>
            <a:pPr lvl="0" algn="ctr">
              <a:buClr>
                <a:srgbClr val="000000"/>
              </a:buClr>
              <a:buSzPts val="1100"/>
            </a:pPr>
            <a:r>
              <a:rPr lang="en-US" sz="1200" b="1" dirty="0">
                <a:solidFill>
                  <a:schemeClr val="bg1"/>
                </a:solidFill>
                <a:ea typeface="Roboto"/>
                <a:cs typeface="Roboto"/>
                <a:sym typeface="Roboto"/>
              </a:rPr>
              <a:t>Listing is Activated</a:t>
            </a:r>
          </a:p>
        </p:txBody>
      </p:sp>
      <p:sp>
        <p:nvSpPr>
          <p:cNvPr id="63" name="Isosceles Triangle 62">
            <a:extLst>
              <a:ext uri="{FF2B5EF4-FFF2-40B4-BE49-F238E27FC236}">
                <a16:creationId xmlns:a16="http://schemas.microsoft.com/office/drawing/2014/main" id="{53C333AE-0F72-4634-8F4B-184A5DA4FEAD}"/>
              </a:ext>
            </a:extLst>
          </p:cNvPr>
          <p:cNvSpPr/>
          <p:nvPr/>
        </p:nvSpPr>
        <p:spPr>
          <a:xfrm rot="5400000">
            <a:off x="7663724" y="3497779"/>
            <a:ext cx="128820" cy="84228"/>
          </a:xfrm>
          <a:prstGeom prst="triangle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4" name="Isosceles Triangle 63">
            <a:extLst>
              <a:ext uri="{FF2B5EF4-FFF2-40B4-BE49-F238E27FC236}">
                <a16:creationId xmlns:a16="http://schemas.microsoft.com/office/drawing/2014/main" id="{A2E9EA5B-4179-4615-8FE3-DF6DAA6D9C47}"/>
              </a:ext>
            </a:extLst>
          </p:cNvPr>
          <p:cNvSpPr/>
          <p:nvPr/>
        </p:nvSpPr>
        <p:spPr>
          <a:xfrm rot="5400000">
            <a:off x="9863491" y="3497779"/>
            <a:ext cx="128820" cy="84228"/>
          </a:xfrm>
          <a:prstGeom prst="triangle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65" name="Google Shape;5640;p318">
            <a:extLst>
              <a:ext uri="{FF2B5EF4-FFF2-40B4-BE49-F238E27FC236}">
                <a16:creationId xmlns:a16="http://schemas.microsoft.com/office/drawing/2014/main" id="{C525F1A7-7FB1-4F60-B4D4-3A2EF45EF081}"/>
              </a:ext>
            </a:extLst>
          </p:cNvPr>
          <p:cNvCxnSpPr/>
          <p:nvPr/>
        </p:nvCxnSpPr>
        <p:spPr>
          <a:xfrm>
            <a:off x="7515719" y="4100387"/>
            <a:ext cx="0" cy="1205241"/>
          </a:xfrm>
          <a:prstGeom prst="straightConnector1">
            <a:avLst/>
          </a:prstGeom>
          <a:noFill/>
          <a:ln w="9525" cap="flat" cmpd="sng">
            <a:solidFill>
              <a:srgbClr val="858C92"/>
            </a:solidFill>
            <a:prstDash val="solid"/>
            <a:round/>
            <a:headEnd type="none" w="sm" len="sm"/>
            <a:tailEnd type="none" w="sm" len="sm"/>
          </a:ln>
        </p:spPr>
      </p:cxnSp>
      <p:pic>
        <p:nvPicPr>
          <p:cNvPr id="66" name="Google Shape;5641;p318" descr="Related image">
            <a:extLst>
              <a:ext uri="{FF2B5EF4-FFF2-40B4-BE49-F238E27FC236}">
                <a16:creationId xmlns:a16="http://schemas.microsoft.com/office/drawing/2014/main" id="{9B55BE99-B4DD-4BD6-A9C2-328D6900DFCE}"/>
              </a:ext>
            </a:extLst>
          </p:cNvPr>
          <p:cNvPicPr preferRelativeResize="0"/>
          <p:nvPr/>
        </p:nvPicPr>
        <p:blipFill rotWithShape="1">
          <a:blip r:embed="rId4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579037" y="5035508"/>
            <a:ext cx="271986" cy="282956"/>
          </a:xfrm>
          <a:prstGeom prst="rect">
            <a:avLst/>
          </a:prstGeom>
          <a:noFill/>
          <a:ln>
            <a:noFill/>
          </a:ln>
        </p:spPr>
      </p:pic>
      <p:sp>
        <p:nvSpPr>
          <p:cNvPr id="67" name="Google Shape;5642;p318">
            <a:extLst>
              <a:ext uri="{FF2B5EF4-FFF2-40B4-BE49-F238E27FC236}">
                <a16:creationId xmlns:a16="http://schemas.microsoft.com/office/drawing/2014/main" id="{8A803960-97CC-4337-81E1-D9C261DBA014}"/>
              </a:ext>
            </a:extLst>
          </p:cNvPr>
          <p:cNvSpPr txBox="1"/>
          <p:nvPr/>
        </p:nvSpPr>
        <p:spPr>
          <a:xfrm>
            <a:off x="5524239" y="3939290"/>
            <a:ext cx="2114579" cy="15539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228600" bIns="0" anchor="t" anchorCtr="0">
            <a:noAutofit/>
          </a:bodyPr>
          <a:lstStyle/>
          <a:p>
            <a:pPr marL="0" marR="0" lvl="0" indent="0" algn="r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en" sz="1400" b="1" i="0" strike="noStrike" cap="none" dirty="0">
                <a:solidFill>
                  <a:schemeClr val="dk1"/>
                </a:solidFill>
                <a:ea typeface="Roboto"/>
                <a:cs typeface="Roboto"/>
                <a:sym typeface="Roboto"/>
              </a:rPr>
              <a:t>40% </a:t>
            </a:r>
            <a:r>
              <a:rPr lang="en" sz="1400" b="1" dirty="0">
                <a:solidFill>
                  <a:schemeClr val="dk1"/>
                </a:solidFill>
                <a:ea typeface="Roboto"/>
                <a:cs typeface="Roboto"/>
                <a:sym typeface="Roboto"/>
              </a:rPr>
              <a:t>r</a:t>
            </a:r>
            <a:r>
              <a:rPr lang="en" sz="1400" b="1" i="0" strike="noStrike" cap="none" dirty="0">
                <a:solidFill>
                  <a:schemeClr val="dk1"/>
                </a:solidFill>
                <a:ea typeface="Roboto"/>
                <a:cs typeface="Roboto"/>
                <a:sym typeface="Roboto"/>
              </a:rPr>
              <a:t>eduction in TCO</a:t>
            </a:r>
            <a:endParaRPr sz="1400" dirty="0"/>
          </a:p>
          <a:p>
            <a:pPr marL="0" marR="0" lvl="0" indent="0" algn="r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en" sz="1400" dirty="0">
                <a:solidFill>
                  <a:schemeClr val="dk1"/>
                </a:solidFill>
                <a:ea typeface="Roboto"/>
                <a:cs typeface="Roboto"/>
                <a:sym typeface="Roboto"/>
              </a:rPr>
              <a:t>Lowered maintenance and c</a:t>
            </a:r>
            <a:r>
              <a:rPr lang="en" sz="1400" b="0" i="0" strike="noStrike" cap="none" dirty="0">
                <a:solidFill>
                  <a:schemeClr val="dk1"/>
                </a:solidFill>
                <a:ea typeface="Roboto"/>
                <a:cs typeface="Roboto"/>
                <a:sym typeface="Roboto"/>
              </a:rPr>
              <a:t>ost </a:t>
            </a:r>
            <a:r>
              <a:rPr lang="en" sz="1400" dirty="0">
                <a:solidFill>
                  <a:schemeClr val="dk1"/>
                </a:solidFill>
                <a:ea typeface="Roboto"/>
                <a:cs typeface="Roboto"/>
                <a:sym typeface="Roboto"/>
              </a:rPr>
              <a:t>for</a:t>
            </a:r>
            <a:r>
              <a:rPr lang="en" sz="1400" b="0" i="0" strike="noStrike" cap="none" dirty="0">
                <a:solidFill>
                  <a:schemeClr val="dk1"/>
                </a:solidFill>
                <a:ea typeface="Roboto"/>
                <a:cs typeface="Roboto"/>
                <a:sym typeface="Roboto"/>
              </a:rPr>
              <a:t> infra, process, integration effort</a:t>
            </a:r>
            <a:endParaRPr sz="1400" dirty="0"/>
          </a:p>
        </p:txBody>
      </p:sp>
      <p:cxnSp>
        <p:nvCxnSpPr>
          <p:cNvPr id="68" name="Google Shape;5648;p318">
            <a:extLst>
              <a:ext uri="{FF2B5EF4-FFF2-40B4-BE49-F238E27FC236}">
                <a16:creationId xmlns:a16="http://schemas.microsoft.com/office/drawing/2014/main" id="{4391100F-C802-4555-8EE3-E95DA95AA30F}"/>
              </a:ext>
            </a:extLst>
          </p:cNvPr>
          <p:cNvCxnSpPr/>
          <p:nvPr/>
        </p:nvCxnSpPr>
        <p:spPr>
          <a:xfrm>
            <a:off x="11768184" y="4082188"/>
            <a:ext cx="0" cy="1205241"/>
          </a:xfrm>
          <a:prstGeom prst="straightConnector1">
            <a:avLst/>
          </a:prstGeom>
          <a:noFill/>
          <a:ln w="9525" cap="flat" cmpd="sng">
            <a:solidFill>
              <a:srgbClr val="858C92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69" name="Google Shape;5649;p318">
            <a:extLst>
              <a:ext uri="{FF2B5EF4-FFF2-40B4-BE49-F238E27FC236}">
                <a16:creationId xmlns:a16="http://schemas.microsoft.com/office/drawing/2014/main" id="{FF6DAD4B-EDA1-4AB2-8ECB-1D81A13D1C1A}"/>
              </a:ext>
            </a:extLst>
          </p:cNvPr>
          <p:cNvSpPr txBox="1"/>
          <p:nvPr/>
        </p:nvSpPr>
        <p:spPr>
          <a:xfrm>
            <a:off x="9930027" y="3921105"/>
            <a:ext cx="1838157" cy="15539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228600" bIns="0" anchor="t" anchorCtr="0">
            <a:noAutofit/>
          </a:bodyPr>
          <a:lstStyle/>
          <a:p>
            <a:pPr marL="0" marR="0" lvl="0" indent="0" algn="r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en" sz="1400" b="1" i="0" strike="noStrike" cap="none" dirty="0">
                <a:solidFill>
                  <a:schemeClr val="dk1"/>
                </a:solidFill>
                <a:ea typeface="Roboto"/>
                <a:cs typeface="Roboto"/>
                <a:sym typeface="Roboto"/>
              </a:rPr>
              <a:t>Self</a:t>
            </a:r>
            <a:r>
              <a:rPr lang="en" sz="1400" b="1" dirty="0">
                <a:solidFill>
                  <a:schemeClr val="dk1"/>
                </a:solidFill>
                <a:ea typeface="Roboto"/>
                <a:cs typeface="Roboto"/>
                <a:sym typeface="Roboto"/>
              </a:rPr>
              <a:t>-s</a:t>
            </a:r>
            <a:r>
              <a:rPr lang="en" sz="1400" b="1" i="0" strike="noStrike" cap="none" dirty="0">
                <a:solidFill>
                  <a:schemeClr val="dk1"/>
                </a:solidFill>
                <a:ea typeface="Roboto"/>
                <a:cs typeface="Roboto"/>
                <a:sym typeface="Roboto"/>
              </a:rPr>
              <a:t>ervice automation </a:t>
            </a:r>
            <a:endParaRPr sz="1400" dirty="0"/>
          </a:p>
          <a:p>
            <a:pPr marL="0" marR="0" lvl="0" indent="0" algn="r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en" sz="1400" b="0" i="0" strike="noStrike" cap="none" dirty="0">
                <a:solidFill>
                  <a:schemeClr val="dk1"/>
                </a:solidFill>
                <a:ea typeface="Roboto"/>
                <a:cs typeface="Roboto"/>
                <a:sym typeface="Roboto"/>
              </a:rPr>
              <a:t>Object detection for property images</a:t>
            </a:r>
            <a:r>
              <a:rPr lang="en" sz="1400" dirty="0">
                <a:solidFill>
                  <a:schemeClr val="dk1"/>
                </a:solidFill>
                <a:ea typeface="Roboto"/>
                <a:cs typeface="Roboto"/>
                <a:sym typeface="Roboto"/>
              </a:rPr>
              <a:t> with 88%</a:t>
            </a:r>
            <a:r>
              <a:rPr lang="en" sz="1400" b="0" i="0" strike="noStrike" cap="none" dirty="0">
                <a:solidFill>
                  <a:schemeClr val="dk1"/>
                </a:solidFill>
                <a:ea typeface="Roboto"/>
                <a:cs typeface="Roboto"/>
                <a:sym typeface="Roboto"/>
              </a:rPr>
              <a:t> accuracy </a:t>
            </a:r>
            <a:endParaRPr sz="1400" dirty="0"/>
          </a:p>
        </p:txBody>
      </p:sp>
      <p:grpSp>
        <p:nvGrpSpPr>
          <p:cNvPr id="70" name="Google Shape;5650;p318">
            <a:extLst>
              <a:ext uri="{FF2B5EF4-FFF2-40B4-BE49-F238E27FC236}">
                <a16:creationId xmlns:a16="http://schemas.microsoft.com/office/drawing/2014/main" id="{AB734464-A09B-4AC8-97F1-2981ED402D33}"/>
              </a:ext>
            </a:extLst>
          </p:cNvPr>
          <p:cNvGrpSpPr/>
          <p:nvPr/>
        </p:nvGrpSpPr>
        <p:grpSpPr>
          <a:xfrm>
            <a:off x="11848506" y="5035137"/>
            <a:ext cx="239389" cy="249044"/>
            <a:chOff x="7190223" y="2504420"/>
            <a:chExt cx="414000" cy="414000"/>
          </a:xfrm>
        </p:grpSpPr>
        <p:pic>
          <p:nvPicPr>
            <p:cNvPr id="71" name="Google Shape;5651;p318" descr="Related image">
              <a:extLst>
                <a:ext uri="{FF2B5EF4-FFF2-40B4-BE49-F238E27FC236}">
                  <a16:creationId xmlns:a16="http://schemas.microsoft.com/office/drawing/2014/main" id="{DE2B6130-5E86-4517-9961-693763969E74}"/>
                </a:ext>
              </a:extLst>
            </p:cNvPr>
            <p:cNvPicPr preferRelativeResize="0"/>
            <p:nvPr/>
          </p:nvPicPr>
          <p:blipFill rotWithShape="1">
            <a:blip r:embed="rId5">
              <a:alphaModFix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7272883" y="2570978"/>
              <a:ext cx="266636" cy="267189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72" name="Google Shape;5652;p318">
              <a:extLst>
                <a:ext uri="{FF2B5EF4-FFF2-40B4-BE49-F238E27FC236}">
                  <a16:creationId xmlns:a16="http://schemas.microsoft.com/office/drawing/2014/main" id="{FC4261A9-010D-4858-BBA4-673373C2E690}"/>
                </a:ext>
              </a:extLst>
            </p:cNvPr>
            <p:cNvSpPr/>
            <p:nvPr/>
          </p:nvSpPr>
          <p:spPr>
            <a:xfrm>
              <a:off x="7190223" y="2504420"/>
              <a:ext cx="414000" cy="414000"/>
            </a:xfrm>
            <a:prstGeom prst="ellipse">
              <a:avLst/>
            </a:prstGeom>
            <a:noFill/>
            <a:ln w="9525" cap="flat" cmpd="sng">
              <a:solidFill>
                <a:srgbClr val="1E202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b="0" i="0" u="none" strike="noStrike" cap="none" dirty="0">
                <a:solidFill>
                  <a:schemeClr val="lt1"/>
                </a:solidFill>
                <a:ea typeface="Arial"/>
                <a:cs typeface="Arial"/>
                <a:sym typeface="Arial"/>
              </a:endParaRPr>
            </a:p>
          </p:txBody>
        </p:sp>
      </p:grpSp>
      <p:cxnSp>
        <p:nvCxnSpPr>
          <p:cNvPr id="73" name="Google Shape;5637;p318">
            <a:extLst>
              <a:ext uri="{FF2B5EF4-FFF2-40B4-BE49-F238E27FC236}">
                <a16:creationId xmlns:a16="http://schemas.microsoft.com/office/drawing/2014/main" id="{0F3F305C-8612-48AF-8232-2367EBF87136}"/>
              </a:ext>
            </a:extLst>
          </p:cNvPr>
          <p:cNvCxnSpPr/>
          <p:nvPr/>
        </p:nvCxnSpPr>
        <p:spPr>
          <a:xfrm>
            <a:off x="5951882" y="1860557"/>
            <a:ext cx="0" cy="1205241"/>
          </a:xfrm>
          <a:prstGeom prst="straightConnector1">
            <a:avLst/>
          </a:prstGeom>
          <a:noFill/>
          <a:ln w="9525" cap="flat" cmpd="sng">
            <a:solidFill>
              <a:srgbClr val="858C92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74" name="Google Shape;5638;p318">
            <a:extLst>
              <a:ext uri="{FF2B5EF4-FFF2-40B4-BE49-F238E27FC236}">
                <a16:creationId xmlns:a16="http://schemas.microsoft.com/office/drawing/2014/main" id="{6B573B78-055D-4171-925E-E75F356B5F25}"/>
              </a:ext>
            </a:extLst>
          </p:cNvPr>
          <p:cNvSpPr txBox="1"/>
          <p:nvPr/>
        </p:nvSpPr>
        <p:spPr>
          <a:xfrm>
            <a:off x="9844127" y="1625974"/>
            <a:ext cx="2291740" cy="14855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228600" bIns="0" anchor="t" anchorCtr="0">
            <a:noAutofit/>
          </a:bodyPr>
          <a:lstStyle/>
          <a:p>
            <a:pPr marL="0" marR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en" sz="1400" b="1" i="0" strike="noStrike" cap="none">
                <a:solidFill>
                  <a:schemeClr val="dk1"/>
                </a:solidFill>
                <a:ea typeface="Roboto"/>
                <a:cs typeface="Roboto"/>
                <a:sym typeface="Roboto"/>
              </a:rPr>
              <a:t>2x </a:t>
            </a:r>
            <a:r>
              <a:rPr lang="en" sz="1400" b="1">
                <a:solidFill>
                  <a:schemeClr val="dk1"/>
                </a:solidFill>
                <a:ea typeface="Roboto"/>
                <a:cs typeface="Roboto"/>
                <a:sym typeface="Roboto"/>
              </a:rPr>
              <a:t>r</a:t>
            </a:r>
            <a:r>
              <a:rPr lang="en" sz="1400" b="1" i="0" strike="noStrike" cap="none">
                <a:solidFill>
                  <a:schemeClr val="dk1"/>
                </a:solidFill>
                <a:ea typeface="Roboto"/>
                <a:cs typeface="Roboto"/>
                <a:sym typeface="Roboto"/>
              </a:rPr>
              <a:t>ise in </a:t>
            </a:r>
            <a:r>
              <a:rPr lang="en" sz="1400" b="1">
                <a:solidFill>
                  <a:schemeClr val="dk1"/>
                </a:solidFill>
                <a:ea typeface="Roboto"/>
                <a:cs typeface="Roboto"/>
                <a:sym typeface="Roboto"/>
              </a:rPr>
              <a:t>a</a:t>
            </a:r>
            <a:r>
              <a:rPr lang="en" sz="1400" b="1" i="0" strike="noStrike" cap="none">
                <a:solidFill>
                  <a:schemeClr val="dk1"/>
                </a:solidFill>
                <a:ea typeface="Roboto"/>
                <a:cs typeface="Roboto"/>
                <a:sym typeface="Roboto"/>
              </a:rPr>
              <a:t>ctivation </a:t>
            </a:r>
            <a:r>
              <a:rPr lang="en" sz="1400" b="1">
                <a:solidFill>
                  <a:schemeClr val="dk1"/>
                </a:solidFill>
                <a:ea typeface="Roboto"/>
                <a:cs typeface="Roboto"/>
                <a:sym typeface="Roboto"/>
              </a:rPr>
              <a:t>r</a:t>
            </a:r>
            <a:r>
              <a:rPr lang="en" sz="1400" b="1" i="0" strike="noStrike" cap="none">
                <a:solidFill>
                  <a:schemeClr val="dk1"/>
                </a:solidFill>
                <a:ea typeface="Roboto"/>
                <a:cs typeface="Roboto"/>
                <a:sym typeface="Roboto"/>
              </a:rPr>
              <a:t>ate</a:t>
            </a:r>
            <a:endParaRPr sz="1400" dirty="0"/>
          </a:p>
          <a:p>
            <a:pPr marL="0" marR="0" lvl="0" indent="0" algn="l" rtl="0">
              <a:spcBef>
                <a:spcPts val="1000"/>
              </a:spcBef>
              <a:spcAft>
                <a:spcPts val="1000"/>
              </a:spcAft>
              <a:buNone/>
            </a:pPr>
            <a:r>
              <a:rPr lang="en" sz="1400" b="0" i="0" strike="noStrike" cap="none">
                <a:solidFill>
                  <a:schemeClr val="dk1"/>
                </a:solidFill>
                <a:ea typeface="Roboto"/>
                <a:cs typeface="Roboto"/>
                <a:sym typeface="Roboto"/>
              </a:rPr>
              <a:t>Increased speed and listing quality helped double the activation rate</a:t>
            </a:r>
            <a:endParaRPr sz="1400" dirty="0"/>
          </a:p>
        </p:txBody>
      </p:sp>
      <p:pic>
        <p:nvPicPr>
          <p:cNvPr id="75" name="Google Shape;5639;p318" descr="Related image">
            <a:extLst>
              <a:ext uri="{FF2B5EF4-FFF2-40B4-BE49-F238E27FC236}">
                <a16:creationId xmlns:a16="http://schemas.microsoft.com/office/drawing/2014/main" id="{DA296FED-8B16-4C1C-B4FC-384F2044DADE}"/>
              </a:ext>
            </a:extLst>
          </p:cNvPr>
          <p:cNvPicPr preferRelativeResize="0"/>
          <p:nvPr/>
        </p:nvPicPr>
        <p:blipFill rotWithShape="1">
          <a:blip r:embed="rId6">
            <a:alphaModFix/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bright="-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606573" y="1834054"/>
            <a:ext cx="280461" cy="291773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76" name="Google Shape;5643;p318">
            <a:extLst>
              <a:ext uri="{FF2B5EF4-FFF2-40B4-BE49-F238E27FC236}">
                <a16:creationId xmlns:a16="http://schemas.microsoft.com/office/drawing/2014/main" id="{271B713D-2B83-4830-B6A9-584F76521FD3}"/>
              </a:ext>
            </a:extLst>
          </p:cNvPr>
          <p:cNvCxnSpPr/>
          <p:nvPr/>
        </p:nvCxnSpPr>
        <p:spPr>
          <a:xfrm>
            <a:off x="9722966" y="1852603"/>
            <a:ext cx="0" cy="1205241"/>
          </a:xfrm>
          <a:prstGeom prst="straightConnector1">
            <a:avLst/>
          </a:prstGeom>
          <a:noFill/>
          <a:ln w="9525" cap="flat" cmpd="sng">
            <a:solidFill>
              <a:srgbClr val="858C92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77" name="Google Shape;5644;p318">
            <a:extLst>
              <a:ext uri="{FF2B5EF4-FFF2-40B4-BE49-F238E27FC236}">
                <a16:creationId xmlns:a16="http://schemas.microsoft.com/office/drawing/2014/main" id="{9E15806A-41EE-49AE-BAD1-4A2B49226B54}"/>
              </a:ext>
            </a:extLst>
          </p:cNvPr>
          <p:cNvSpPr txBox="1"/>
          <p:nvPr/>
        </p:nvSpPr>
        <p:spPr>
          <a:xfrm>
            <a:off x="6048344" y="1622096"/>
            <a:ext cx="3166599" cy="14855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228600" bIns="0" anchor="t" anchorCtr="0">
            <a:noAutofit/>
          </a:bodyPr>
          <a:lstStyle/>
          <a:p>
            <a:pPr marL="0" marR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en" sz="1400" b="1" i="0" strike="noStrike" cap="none">
                <a:solidFill>
                  <a:schemeClr val="dk1"/>
                </a:solidFill>
                <a:ea typeface="Roboto"/>
                <a:cs typeface="Roboto"/>
                <a:sym typeface="Roboto"/>
              </a:rPr>
              <a:t>T</a:t>
            </a:r>
            <a:r>
              <a:rPr lang="en-US" sz="1400" b="1" i="0" strike="noStrike" cap="none" dirty="0">
                <a:solidFill>
                  <a:schemeClr val="dk1"/>
                </a:solidFill>
                <a:ea typeface="Roboto"/>
                <a:cs typeface="Roboto"/>
                <a:sym typeface="Roboto"/>
              </a:rPr>
              <a:t>urn Around Time (T</a:t>
            </a:r>
            <a:r>
              <a:rPr lang="en" sz="1400" b="1" i="0" strike="noStrike" cap="none">
                <a:solidFill>
                  <a:schemeClr val="dk1"/>
                </a:solidFill>
                <a:ea typeface="Roboto"/>
                <a:cs typeface="Roboto"/>
                <a:sym typeface="Roboto"/>
              </a:rPr>
              <a:t>AT) </a:t>
            </a:r>
            <a:br>
              <a:rPr lang="en" sz="1400" b="1" i="0" strike="noStrike" cap="none">
                <a:solidFill>
                  <a:schemeClr val="dk1"/>
                </a:solidFill>
                <a:ea typeface="Roboto"/>
                <a:cs typeface="Roboto"/>
                <a:sym typeface="Roboto"/>
              </a:rPr>
            </a:br>
            <a:r>
              <a:rPr lang="en" sz="1400" b="1">
                <a:solidFill>
                  <a:schemeClr val="dk1"/>
                </a:solidFill>
                <a:ea typeface="Roboto"/>
                <a:cs typeface="Roboto"/>
                <a:sym typeface="Roboto"/>
              </a:rPr>
              <a:t>i</a:t>
            </a:r>
            <a:r>
              <a:rPr lang="en" sz="1400" b="1" i="0" strike="noStrike" cap="none">
                <a:solidFill>
                  <a:schemeClr val="dk1"/>
                </a:solidFill>
                <a:ea typeface="Roboto"/>
                <a:cs typeface="Roboto"/>
                <a:sym typeface="Roboto"/>
              </a:rPr>
              <a:t>mprovement by 70%</a:t>
            </a:r>
            <a:endParaRPr sz="1400" dirty="0"/>
          </a:p>
          <a:p>
            <a:pPr marL="0" marR="0" lvl="0" indent="0" algn="l" rtl="0">
              <a:spcBef>
                <a:spcPts val="1000"/>
              </a:spcBef>
              <a:spcAft>
                <a:spcPts val="1000"/>
              </a:spcAft>
              <a:buNone/>
            </a:pPr>
            <a:r>
              <a:rPr lang="en" sz="1400" b="0" i="0" strike="noStrike" cap="none">
                <a:solidFill>
                  <a:schemeClr val="dk1"/>
                </a:solidFill>
                <a:ea typeface="Roboto"/>
                <a:cs typeface="Roboto"/>
                <a:sym typeface="Roboto"/>
              </a:rPr>
              <a:t>71% of the listings completed within</a:t>
            </a:r>
            <a:br>
              <a:rPr lang="en" sz="1400" b="0" i="0" strike="noStrike" cap="none">
                <a:solidFill>
                  <a:schemeClr val="dk1"/>
                </a:solidFill>
                <a:ea typeface="Roboto"/>
                <a:cs typeface="Roboto"/>
                <a:sym typeface="Roboto"/>
              </a:rPr>
            </a:br>
            <a:r>
              <a:rPr lang="en" sz="1400" b="0" i="0" strike="noStrike" cap="none">
                <a:solidFill>
                  <a:schemeClr val="dk1"/>
                </a:solidFill>
                <a:ea typeface="Roboto"/>
                <a:cs typeface="Roboto"/>
                <a:sym typeface="Roboto"/>
              </a:rPr>
              <a:t>2 days as compared to set target of </a:t>
            </a:r>
            <a:br>
              <a:rPr lang="en" sz="1400" b="0" i="0" strike="noStrike" cap="none">
                <a:solidFill>
                  <a:schemeClr val="dk1"/>
                </a:solidFill>
                <a:ea typeface="Roboto"/>
                <a:cs typeface="Roboto"/>
                <a:sym typeface="Roboto"/>
              </a:rPr>
            </a:br>
            <a:r>
              <a:rPr lang="en" sz="1400" b="0" i="0" strike="noStrike" cap="none">
                <a:solidFill>
                  <a:schemeClr val="dk1"/>
                </a:solidFill>
                <a:ea typeface="Roboto"/>
                <a:cs typeface="Roboto"/>
                <a:sym typeface="Roboto"/>
              </a:rPr>
              <a:t>5 days</a:t>
            </a:r>
            <a:endParaRPr sz="1400" dirty="0"/>
          </a:p>
        </p:txBody>
      </p:sp>
      <p:grpSp>
        <p:nvGrpSpPr>
          <p:cNvPr id="78" name="Google Shape;5645;p318">
            <a:extLst>
              <a:ext uri="{FF2B5EF4-FFF2-40B4-BE49-F238E27FC236}">
                <a16:creationId xmlns:a16="http://schemas.microsoft.com/office/drawing/2014/main" id="{109A5726-E136-4CEE-ACF3-DCF91AF1109F}"/>
              </a:ext>
            </a:extLst>
          </p:cNvPr>
          <p:cNvGrpSpPr/>
          <p:nvPr/>
        </p:nvGrpSpPr>
        <p:grpSpPr>
          <a:xfrm>
            <a:off x="9401711" y="1858417"/>
            <a:ext cx="255840" cy="241939"/>
            <a:chOff x="5287727" y="2337821"/>
            <a:chExt cx="414000" cy="414000"/>
          </a:xfrm>
        </p:grpSpPr>
        <p:pic>
          <p:nvPicPr>
            <p:cNvPr id="79" name="Google Shape;5646;p318" descr="Image result for business process icon">
              <a:extLst>
                <a:ext uri="{FF2B5EF4-FFF2-40B4-BE49-F238E27FC236}">
                  <a16:creationId xmlns:a16="http://schemas.microsoft.com/office/drawing/2014/main" id="{2441339A-5DF0-42CA-98C4-E35FB26A6129}"/>
                </a:ext>
              </a:extLst>
            </p:cNvPr>
            <p:cNvPicPr preferRelativeResize="0"/>
            <p:nvPr/>
          </p:nvPicPr>
          <p:blipFill rotWithShape="1">
            <a:blip r:embed="rId8">
              <a:alphaModFix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5331363" y="2371765"/>
              <a:ext cx="326824" cy="326824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80" name="Google Shape;5647;p318">
              <a:extLst>
                <a:ext uri="{FF2B5EF4-FFF2-40B4-BE49-F238E27FC236}">
                  <a16:creationId xmlns:a16="http://schemas.microsoft.com/office/drawing/2014/main" id="{04A437A0-75AC-4B3D-B13F-A7884BBE0E1F}"/>
                </a:ext>
              </a:extLst>
            </p:cNvPr>
            <p:cNvSpPr/>
            <p:nvPr/>
          </p:nvSpPr>
          <p:spPr>
            <a:xfrm>
              <a:off x="5287727" y="2337821"/>
              <a:ext cx="414000" cy="414000"/>
            </a:xfrm>
            <a:prstGeom prst="ellipse">
              <a:avLst/>
            </a:prstGeom>
            <a:noFill/>
            <a:ln w="9525" cap="flat" cmpd="sng">
              <a:solidFill>
                <a:srgbClr val="1E202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b="0" i="0" u="none" strike="noStrike" cap="none" dirty="0">
                <a:solidFill>
                  <a:schemeClr val="lt1"/>
                </a:solidFill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81" name="Rectangle 80">
            <a:extLst>
              <a:ext uri="{FF2B5EF4-FFF2-40B4-BE49-F238E27FC236}">
                <a16:creationId xmlns:a16="http://schemas.microsoft.com/office/drawing/2014/main" id="{E740D716-7643-466C-AFAD-4CA7000429C0}"/>
              </a:ext>
            </a:extLst>
          </p:cNvPr>
          <p:cNvSpPr/>
          <p:nvPr/>
        </p:nvSpPr>
        <p:spPr>
          <a:xfrm>
            <a:off x="3174606" y="5495865"/>
            <a:ext cx="161032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b="1" dirty="0">
                <a:solidFill>
                  <a:schemeClr val="bg1"/>
                </a:solidFill>
              </a:rPr>
              <a:t>Speed for Value</a:t>
            </a:r>
          </a:p>
        </p:txBody>
      </p:sp>
      <p:grpSp>
        <p:nvGrpSpPr>
          <p:cNvPr id="82" name="Group 81">
            <a:extLst>
              <a:ext uri="{FF2B5EF4-FFF2-40B4-BE49-F238E27FC236}">
                <a16:creationId xmlns:a16="http://schemas.microsoft.com/office/drawing/2014/main" id="{3D491BCD-C2CB-45C7-A1EA-11EB1C997F73}"/>
              </a:ext>
            </a:extLst>
          </p:cNvPr>
          <p:cNvGrpSpPr>
            <a:grpSpLocks noChangeAspect="1"/>
          </p:cNvGrpSpPr>
          <p:nvPr/>
        </p:nvGrpSpPr>
        <p:grpSpPr>
          <a:xfrm>
            <a:off x="4749322" y="5176986"/>
            <a:ext cx="1260473" cy="1260473"/>
            <a:chOff x="5282393" y="1542248"/>
            <a:chExt cx="1737468" cy="1737468"/>
          </a:xfrm>
        </p:grpSpPr>
        <p:sp>
          <p:nvSpPr>
            <p:cNvPr id="83" name="Oval 82">
              <a:extLst>
                <a:ext uri="{FF2B5EF4-FFF2-40B4-BE49-F238E27FC236}">
                  <a16:creationId xmlns:a16="http://schemas.microsoft.com/office/drawing/2014/main" id="{EAE6BF49-E0E5-46A3-ADDC-BC28ED96B062}"/>
                </a:ext>
              </a:extLst>
            </p:cNvPr>
            <p:cNvSpPr/>
            <p:nvPr/>
          </p:nvSpPr>
          <p:spPr>
            <a:xfrm>
              <a:off x="5282393" y="1542248"/>
              <a:ext cx="1737468" cy="1737468"/>
            </a:xfrm>
            <a:prstGeom prst="ellipse">
              <a:avLst/>
            </a:prstGeom>
            <a:solidFill>
              <a:srgbClr val="4CA88A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080"/>
              <a:endParaRPr lang="en-US" sz="1799" dirty="0">
                <a:solidFill>
                  <a:srgbClr val="FFFFFF"/>
                </a:solidFill>
              </a:endParaRPr>
            </a:p>
          </p:txBody>
        </p:sp>
        <p:grpSp>
          <p:nvGrpSpPr>
            <p:cNvPr id="84" name="Group 83">
              <a:extLst>
                <a:ext uri="{FF2B5EF4-FFF2-40B4-BE49-F238E27FC236}">
                  <a16:creationId xmlns:a16="http://schemas.microsoft.com/office/drawing/2014/main" id="{C47DC759-DB21-48FB-9D72-0523DAAC88B5}"/>
                </a:ext>
              </a:extLst>
            </p:cNvPr>
            <p:cNvGrpSpPr/>
            <p:nvPr/>
          </p:nvGrpSpPr>
          <p:grpSpPr>
            <a:xfrm>
              <a:off x="5669235" y="1966772"/>
              <a:ext cx="963784" cy="888421"/>
              <a:chOff x="3233738" y="1220788"/>
              <a:chExt cx="2497138" cy="2301875"/>
            </a:xfrm>
            <a:solidFill>
              <a:schemeClr val="bg1"/>
            </a:solidFill>
          </p:grpSpPr>
          <p:sp>
            <p:nvSpPr>
              <p:cNvPr id="85" name="Freeform 65">
                <a:extLst>
                  <a:ext uri="{FF2B5EF4-FFF2-40B4-BE49-F238E27FC236}">
                    <a16:creationId xmlns:a16="http://schemas.microsoft.com/office/drawing/2014/main" id="{34740A5A-CBFB-47D5-9FAE-28AA323923A7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3867150" y="1973263"/>
                <a:ext cx="1068388" cy="1068388"/>
              </a:xfrm>
              <a:custGeom>
                <a:avLst/>
                <a:gdLst>
                  <a:gd name="T0" fmla="*/ 390 w 392"/>
                  <a:gd name="T1" fmla="*/ 202 h 394"/>
                  <a:gd name="T2" fmla="*/ 194 w 392"/>
                  <a:gd name="T3" fmla="*/ 390 h 394"/>
                  <a:gd name="T4" fmla="*/ 6 w 392"/>
                  <a:gd name="T5" fmla="*/ 188 h 394"/>
                  <a:gd name="T6" fmla="*/ 202 w 392"/>
                  <a:gd name="T7" fmla="*/ 5 h 394"/>
                  <a:gd name="T8" fmla="*/ 390 w 392"/>
                  <a:gd name="T9" fmla="*/ 202 h 394"/>
                  <a:gd name="T10" fmla="*/ 198 w 392"/>
                  <a:gd name="T11" fmla="*/ 363 h 394"/>
                  <a:gd name="T12" fmla="*/ 365 w 392"/>
                  <a:gd name="T13" fmla="*/ 205 h 394"/>
                  <a:gd name="T14" fmla="*/ 198 w 392"/>
                  <a:gd name="T15" fmla="*/ 31 h 394"/>
                  <a:gd name="T16" fmla="*/ 31 w 392"/>
                  <a:gd name="T17" fmla="*/ 193 h 394"/>
                  <a:gd name="T18" fmla="*/ 198 w 392"/>
                  <a:gd name="T19" fmla="*/ 363 h 3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392" h="394">
                    <a:moveTo>
                      <a:pt x="390" y="202"/>
                    </a:moveTo>
                    <a:cubicBezTo>
                      <a:pt x="385" y="310"/>
                      <a:pt x="297" y="394"/>
                      <a:pt x="194" y="390"/>
                    </a:cubicBezTo>
                    <a:cubicBezTo>
                      <a:pt x="84" y="385"/>
                      <a:pt x="0" y="296"/>
                      <a:pt x="6" y="188"/>
                    </a:cubicBezTo>
                    <a:cubicBezTo>
                      <a:pt x="11" y="84"/>
                      <a:pt x="100" y="0"/>
                      <a:pt x="202" y="5"/>
                    </a:cubicBezTo>
                    <a:cubicBezTo>
                      <a:pt x="315" y="9"/>
                      <a:pt x="392" y="99"/>
                      <a:pt x="390" y="202"/>
                    </a:cubicBezTo>
                    <a:close/>
                    <a:moveTo>
                      <a:pt x="198" y="363"/>
                    </a:moveTo>
                    <a:cubicBezTo>
                      <a:pt x="286" y="363"/>
                      <a:pt x="363" y="289"/>
                      <a:pt x="365" y="205"/>
                    </a:cubicBezTo>
                    <a:cubicBezTo>
                      <a:pt x="367" y="102"/>
                      <a:pt x="283" y="30"/>
                      <a:pt x="198" y="31"/>
                    </a:cubicBezTo>
                    <a:cubicBezTo>
                      <a:pt x="108" y="31"/>
                      <a:pt x="31" y="105"/>
                      <a:pt x="31" y="193"/>
                    </a:cubicBezTo>
                    <a:cubicBezTo>
                      <a:pt x="31" y="289"/>
                      <a:pt x="104" y="363"/>
                      <a:pt x="198" y="36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86" name="Freeform 66">
                <a:extLst>
                  <a:ext uri="{FF2B5EF4-FFF2-40B4-BE49-F238E27FC236}">
                    <a16:creationId xmlns:a16="http://schemas.microsoft.com/office/drawing/2014/main" id="{3B2424CF-0E63-4E29-BD5D-54C50B8EF29E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3873500" y="1220788"/>
                <a:ext cx="525463" cy="523875"/>
              </a:xfrm>
              <a:custGeom>
                <a:avLst/>
                <a:gdLst>
                  <a:gd name="T0" fmla="*/ 97 w 193"/>
                  <a:gd name="T1" fmla="*/ 193 h 193"/>
                  <a:gd name="T2" fmla="*/ 0 w 193"/>
                  <a:gd name="T3" fmla="*/ 97 h 193"/>
                  <a:gd name="T4" fmla="*/ 97 w 193"/>
                  <a:gd name="T5" fmla="*/ 0 h 193"/>
                  <a:gd name="T6" fmla="*/ 192 w 193"/>
                  <a:gd name="T7" fmla="*/ 96 h 193"/>
                  <a:gd name="T8" fmla="*/ 97 w 193"/>
                  <a:gd name="T9" fmla="*/ 193 h 193"/>
                  <a:gd name="T10" fmla="*/ 161 w 193"/>
                  <a:gd name="T11" fmla="*/ 98 h 193"/>
                  <a:gd name="T12" fmla="*/ 97 w 193"/>
                  <a:gd name="T13" fmla="*/ 32 h 193"/>
                  <a:gd name="T14" fmla="*/ 32 w 193"/>
                  <a:gd name="T15" fmla="*/ 97 h 193"/>
                  <a:gd name="T16" fmla="*/ 95 w 193"/>
                  <a:gd name="T17" fmla="*/ 161 h 193"/>
                  <a:gd name="T18" fmla="*/ 161 w 193"/>
                  <a:gd name="T19" fmla="*/ 98 h 19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93" h="193">
                    <a:moveTo>
                      <a:pt x="97" y="193"/>
                    </a:moveTo>
                    <a:cubicBezTo>
                      <a:pt x="44" y="193"/>
                      <a:pt x="0" y="150"/>
                      <a:pt x="0" y="97"/>
                    </a:cubicBezTo>
                    <a:cubicBezTo>
                      <a:pt x="0" y="44"/>
                      <a:pt x="44" y="0"/>
                      <a:pt x="97" y="0"/>
                    </a:cubicBezTo>
                    <a:cubicBezTo>
                      <a:pt x="150" y="1"/>
                      <a:pt x="192" y="43"/>
                      <a:pt x="192" y="96"/>
                    </a:cubicBezTo>
                    <a:cubicBezTo>
                      <a:pt x="193" y="150"/>
                      <a:pt x="152" y="192"/>
                      <a:pt x="97" y="193"/>
                    </a:cubicBezTo>
                    <a:close/>
                    <a:moveTo>
                      <a:pt x="161" y="98"/>
                    </a:moveTo>
                    <a:cubicBezTo>
                      <a:pt x="161" y="62"/>
                      <a:pt x="132" y="32"/>
                      <a:pt x="97" y="32"/>
                    </a:cubicBezTo>
                    <a:cubicBezTo>
                      <a:pt x="62" y="32"/>
                      <a:pt x="32" y="62"/>
                      <a:pt x="32" y="97"/>
                    </a:cubicBezTo>
                    <a:cubicBezTo>
                      <a:pt x="32" y="132"/>
                      <a:pt x="61" y="160"/>
                      <a:pt x="95" y="161"/>
                    </a:cubicBezTo>
                    <a:cubicBezTo>
                      <a:pt x="132" y="161"/>
                      <a:pt x="160" y="134"/>
                      <a:pt x="161" y="9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87" name="Freeform 67">
                <a:extLst>
                  <a:ext uri="{FF2B5EF4-FFF2-40B4-BE49-F238E27FC236}">
                    <a16:creationId xmlns:a16="http://schemas.microsoft.com/office/drawing/2014/main" id="{E9845363-CDE5-425E-87BC-16CE45CED2A2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3394075" y="2998788"/>
                <a:ext cx="525463" cy="523875"/>
              </a:xfrm>
              <a:custGeom>
                <a:avLst/>
                <a:gdLst>
                  <a:gd name="T0" fmla="*/ 97 w 193"/>
                  <a:gd name="T1" fmla="*/ 0 h 193"/>
                  <a:gd name="T2" fmla="*/ 193 w 193"/>
                  <a:gd name="T3" fmla="*/ 96 h 193"/>
                  <a:gd name="T4" fmla="*/ 97 w 193"/>
                  <a:gd name="T5" fmla="*/ 193 h 193"/>
                  <a:gd name="T6" fmla="*/ 1 w 193"/>
                  <a:gd name="T7" fmla="*/ 97 h 193"/>
                  <a:gd name="T8" fmla="*/ 97 w 193"/>
                  <a:gd name="T9" fmla="*/ 0 h 193"/>
                  <a:gd name="T10" fmla="*/ 97 w 193"/>
                  <a:gd name="T11" fmla="*/ 32 h 193"/>
                  <a:gd name="T12" fmla="*/ 32 w 193"/>
                  <a:gd name="T13" fmla="*/ 95 h 193"/>
                  <a:gd name="T14" fmla="*/ 97 w 193"/>
                  <a:gd name="T15" fmla="*/ 161 h 193"/>
                  <a:gd name="T16" fmla="*/ 161 w 193"/>
                  <a:gd name="T17" fmla="*/ 96 h 193"/>
                  <a:gd name="T18" fmla="*/ 97 w 193"/>
                  <a:gd name="T19" fmla="*/ 32 h 19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93" h="193">
                    <a:moveTo>
                      <a:pt x="97" y="0"/>
                    </a:moveTo>
                    <a:cubicBezTo>
                      <a:pt x="151" y="0"/>
                      <a:pt x="193" y="42"/>
                      <a:pt x="193" y="96"/>
                    </a:cubicBezTo>
                    <a:cubicBezTo>
                      <a:pt x="193" y="150"/>
                      <a:pt x="150" y="193"/>
                      <a:pt x="97" y="193"/>
                    </a:cubicBezTo>
                    <a:cubicBezTo>
                      <a:pt x="45" y="192"/>
                      <a:pt x="2" y="150"/>
                      <a:pt x="1" y="97"/>
                    </a:cubicBezTo>
                    <a:cubicBezTo>
                      <a:pt x="0" y="44"/>
                      <a:pt x="43" y="1"/>
                      <a:pt x="97" y="0"/>
                    </a:cubicBezTo>
                    <a:close/>
                    <a:moveTo>
                      <a:pt x="97" y="32"/>
                    </a:moveTo>
                    <a:cubicBezTo>
                      <a:pt x="62" y="32"/>
                      <a:pt x="33" y="61"/>
                      <a:pt x="32" y="95"/>
                    </a:cubicBezTo>
                    <a:cubicBezTo>
                      <a:pt x="32" y="130"/>
                      <a:pt x="62" y="160"/>
                      <a:pt x="97" y="161"/>
                    </a:cubicBezTo>
                    <a:cubicBezTo>
                      <a:pt x="132" y="161"/>
                      <a:pt x="162" y="132"/>
                      <a:pt x="161" y="96"/>
                    </a:cubicBezTo>
                    <a:cubicBezTo>
                      <a:pt x="161" y="60"/>
                      <a:pt x="133" y="32"/>
                      <a:pt x="97" y="3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88" name="Freeform 68">
                <a:extLst>
                  <a:ext uri="{FF2B5EF4-FFF2-40B4-BE49-F238E27FC236}">
                    <a16:creationId xmlns:a16="http://schemas.microsoft.com/office/drawing/2014/main" id="{2A505E39-2658-4716-9596-8F6DB1675D8D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4897438" y="2990851"/>
                <a:ext cx="523875" cy="525463"/>
              </a:xfrm>
              <a:custGeom>
                <a:avLst/>
                <a:gdLst>
                  <a:gd name="T0" fmla="*/ 192 w 192"/>
                  <a:gd name="T1" fmla="*/ 98 h 194"/>
                  <a:gd name="T2" fmla="*/ 95 w 192"/>
                  <a:gd name="T3" fmla="*/ 193 h 194"/>
                  <a:gd name="T4" fmla="*/ 0 w 192"/>
                  <a:gd name="T5" fmla="*/ 97 h 194"/>
                  <a:gd name="T6" fmla="*/ 97 w 192"/>
                  <a:gd name="T7" fmla="*/ 1 h 194"/>
                  <a:gd name="T8" fmla="*/ 192 w 192"/>
                  <a:gd name="T9" fmla="*/ 98 h 194"/>
                  <a:gd name="T10" fmla="*/ 160 w 192"/>
                  <a:gd name="T11" fmla="*/ 97 h 194"/>
                  <a:gd name="T12" fmla="*/ 96 w 192"/>
                  <a:gd name="T13" fmla="*/ 32 h 194"/>
                  <a:gd name="T14" fmla="*/ 32 w 192"/>
                  <a:gd name="T15" fmla="*/ 98 h 194"/>
                  <a:gd name="T16" fmla="*/ 96 w 192"/>
                  <a:gd name="T17" fmla="*/ 161 h 194"/>
                  <a:gd name="T18" fmla="*/ 160 w 192"/>
                  <a:gd name="T19" fmla="*/ 97 h 1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92" h="194">
                    <a:moveTo>
                      <a:pt x="192" y="98"/>
                    </a:moveTo>
                    <a:cubicBezTo>
                      <a:pt x="192" y="152"/>
                      <a:pt x="149" y="194"/>
                      <a:pt x="95" y="193"/>
                    </a:cubicBezTo>
                    <a:cubicBezTo>
                      <a:pt x="42" y="192"/>
                      <a:pt x="0" y="150"/>
                      <a:pt x="0" y="97"/>
                    </a:cubicBezTo>
                    <a:cubicBezTo>
                      <a:pt x="0" y="44"/>
                      <a:pt x="44" y="0"/>
                      <a:pt x="97" y="1"/>
                    </a:cubicBezTo>
                    <a:cubicBezTo>
                      <a:pt x="150" y="1"/>
                      <a:pt x="192" y="45"/>
                      <a:pt x="192" y="98"/>
                    </a:cubicBezTo>
                    <a:close/>
                    <a:moveTo>
                      <a:pt x="160" y="97"/>
                    </a:moveTo>
                    <a:cubicBezTo>
                      <a:pt x="160" y="61"/>
                      <a:pt x="131" y="32"/>
                      <a:pt x="96" y="32"/>
                    </a:cubicBezTo>
                    <a:cubicBezTo>
                      <a:pt x="61" y="33"/>
                      <a:pt x="31" y="63"/>
                      <a:pt x="32" y="98"/>
                    </a:cubicBezTo>
                    <a:cubicBezTo>
                      <a:pt x="32" y="133"/>
                      <a:pt x="61" y="161"/>
                      <a:pt x="96" y="161"/>
                    </a:cubicBezTo>
                    <a:cubicBezTo>
                      <a:pt x="132" y="162"/>
                      <a:pt x="160" y="133"/>
                      <a:pt x="160" y="9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89" name="Freeform 69">
                <a:extLst>
                  <a:ext uri="{FF2B5EF4-FFF2-40B4-BE49-F238E27FC236}">
                    <a16:creationId xmlns:a16="http://schemas.microsoft.com/office/drawing/2014/main" id="{0C83E03D-BEFA-49A8-8BDD-5658B5E103E9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5205413" y="2252663"/>
                <a:ext cx="525463" cy="520700"/>
              </a:xfrm>
              <a:custGeom>
                <a:avLst/>
                <a:gdLst>
                  <a:gd name="T0" fmla="*/ 97 w 193"/>
                  <a:gd name="T1" fmla="*/ 192 h 192"/>
                  <a:gd name="T2" fmla="*/ 0 w 193"/>
                  <a:gd name="T3" fmla="*/ 95 h 192"/>
                  <a:gd name="T4" fmla="*/ 98 w 193"/>
                  <a:gd name="T5" fmla="*/ 0 h 192"/>
                  <a:gd name="T6" fmla="*/ 193 w 193"/>
                  <a:gd name="T7" fmla="*/ 96 h 192"/>
                  <a:gd name="T8" fmla="*/ 97 w 193"/>
                  <a:gd name="T9" fmla="*/ 192 h 192"/>
                  <a:gd name="T10" fmla="*/ 97 w 193"/>
                  <a:gd name="T11" fmla="*/ 160 h 192"/>
                  <a:gd name="T12" fmla="*/ 162 w 193"/>
                  <a:gd name="T13" fmla="*/ 100 h 192"/>
                  <a:gd name="T14" fmla="*/ 92 w 193"/>
                  <a:gd name="T15" fmla="*/ 31 h 192"/>
                  <a:gd name="T16" fmla="*/ 31 w 193"/>
                  <a:gd name="T17" fmla="*/ 98 h 192"/>
                  <a:gd name="T18" fmla="*/ 97 w 193"/>
                  <a:gd name="T19" fmla="*/ 160 h 1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93" h="192">
                    <a:moveTo>
                      <a:pt x="97" y="192"/>
                    </a:moveTo>
                    <a:cubicBezTo>
                      <a:pt x="43" y="192"/>
                      <a:pt x="1" y="149"/>
                      <a:pt x="0" y="95"/>
                    </a:cubicBezTo>
                    <a:cubicBezTo>
                      <a:pt x="0" y="43"/>
                      <a:pt x="44" y="0"/>
                      <a:pt x="98" y="0"/>
                    </a:cubicBezTo>
                    <a:cubicBezTo>
                      <a:pt x="150" y="0"/>
                      <a:pt x="193" y="44"/>
                      <a:pt x="193" y="96"/>
                    </a:cubicBezTo>
                    <a:cubicBezTo>
                      <a:pt x="193" y="149"/>
                      <a:pt x="150" y="192"/>
                      <a:pt x="97" y="192"/>
                    </a:cubicBezTo>
                    <a:close/>
                    <a:moveTo>
                      <a:pt x="97" y="160"/>
                    </a:moveTo>
                    <a:cubicBezTo>
                      <a:pt x="130" y="160"/>
                      <a:pt x="162" y="131"/>
                      <a:pt x="162" y="100"/>
                    </a:cubicBezTo>
                    <a:cubicBezTo>
                      <a:pt x="161" y="59"/>
                      <a:pt x="133" y="31"/>
                      <a:pt x="92" y="31"/>
                    </a:cubicBezTo>
                    <a:cubicBezTo>
                      <a:pt x="61" y="32"/>
                      <a:pt x="31" y="64"/>
                      <a:pt x="31" y="98"/>
                    </a:cubicBezTo>
                    <a:cubicBezTo>
                      <a:pt x="31" y="131"/>
                      <a:pt x="63" y="160"/>
                      <a:pt x="97" y="16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90" name="Freeform 70">
                <a:extLst>
                  <a:ext uri="{FF2B5EF4-FFF2-40B4-BE49-F238E27FC236}">
                    <a16:creationId xmlns:a16="http://schemas.microsoft.com/office/drawing/2014/main" id="{5E9F5BC8-BF95-4CA0-9B75-BF1B932FC9F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233738" y="1816101"/>
                <a:ext cx="609600" cy="658813"/>
              </a:xfrm>
              <a:custGeom>
                <a:avLst/>
                <a:gdLst>
                  <a:gd name="T0" fmla="*/ 224 w 224"/>
                  <a:gd name="T1" fmla="*/ 72 h 243"/>
                  <a:gd name="T2" fmla="*/ 205 w 224"/>
                  <a:gd name="T3" fmla="*/ 96 h 243"/>
                  <a:gd name="T4" fmla="*/ 86 w 224"/>
                  <a:gd name="T5" fmla="*/ 52 h 243"/>
                  <a:gd name="T6" fmla="*/ 45 w 224"/>
                  <a:gd name="T7" fmla="*/ 155 h 243"/>
                  <a:gd name="T8" fmla="*/ 157 w 224"/>
                  <a:gd name="T9" fmla="*/ 205 h 243"/>
                  <a:gd name="T10" fmla="*/ 128 w 224"/>
                  <a:gd name="T11" fmla="*/ 241 h 243"/>
                  <a:gd name="T12" fmla="*/ 11 w 224"/>
                  <a:gd name="T13" fmla="*/ 146 h 243"/>
                  <a:gd name="T14" fmla="*/ 91 w 224"/>
                  <a:gd name="T15" fmla="*/ 16 h 243"/>
                  <a:gd name="T16" fmla="*/ 224 w 224"/>
                  <a:gd name="T17" fmla="*/ 72 h 2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24" h="243">
                    <a:moveTo>
                      <a:pt x="224" y="72"/>
                    </a:moveTo>
                    <a:cubicBezTo>
                      <a:pt x="218" y="80"/>
                      <a:pt x="211" y="88"/>
                      <a:pt x="205" y="96"/>
                    </a:cubicBezTo>
                    <a:cubicBezTo>
                      <a:pt x="168" y="45"/>
                      <a:pt x="128" y="30"/>
                      <a:pt x="86" y="52"/>
                    </a:cubicBezTo>
                    <a:cubicBezTo>
                      <a:pt x="57" y="67"/>
                      <a:pt x="25" y="107"/>
                      <a:pt x="45" y="155"/>
                    </a:cubicBezTo>
                    <a:cubicBezTo>
                      <a:pt x="64" y="197"/>
                      <a:pt x="91" y="222"/>
                      <a:pt x="157" y="205"/>
                    </a:cubicBezTo>
                    <a:cubicBezTo>
                      <a:pt x="160" y="237"/>
                      <a:pt x="156" y="243"/>
                      <a:pt x="128" y="241"/>
                    </a:cubicBezTo>
                    <a:cubicBezTo>
                      <a:pt x="65" y="239"/>
                      <a:pt x="21" y="208"/>
                      <a:pt x="11" y="146"/>
                    </a:cubicBezTo>
                    <a:cubicBezTo>
                      <a:pt x="0" y="87"/>
                      <a:pt x="34" y="33"/>
                      <a:pt x="91" y="16"/>
                    </a:cubicBezTo>
                    <a:cubicBezTo>
                      <a:pt x="143" y="0"/>
                      <a:pt x="202" y="24"/>
                      <a:pt x="224" y="7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91" name="Freeform 71">
                <a:extLst>
                  <a:ext uri="{FF2B5EF4-FFF2-40B4-BE49-F238E27FC236}">
                    <a16:creationId xmlns:a16="http://schemas.microsoft.com/office/drawing/2014/main" id="{810B0C56-7C5E-4D13-A08A-F140ADF4C3E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745038" y="1587501"/>
                <a:ext cx="623888" cy="631825"/>
              </a:xfrm>
              <a:custGeom>
                <a:avLst/>
                <a:gdLst>
                  <a:gd name="T0" fmla="*/ 26 w 229"/>
                  <a:gd name="T1" fmla="*/ 108 h 233"/>
                  <a:gd name="T2" fmla="*/ 0 w 229"/>
                  <a:gd name="T3" fmla="*/ 92 h 233"/>
                  <a:gd name="T4" fmla="*/ 125 w 229"/>
                  <a:gd name="T5" fmla="*/ 5 h 233"/>
                  <a:gd name="T6" fmla="*/ 227 w 229"/>
                  <a:gd name="T7" fmla="*/ 116 h 233"/>
                  <a:gd name="T8" fmla="*/ 132 w 229"/>
                  <a:gd name="T9" fmla="*/ 233 h 233"/>
                  <a:gd name="T10" fmla="*/ 118 w 229"/>
                  <a:gd name="T11" fmla="*/ 206 h 233"/>
                  <a:gd name="T12" fmla="*/ 193 w 229"/>
                  <a:gd name="T13" fmla="*/ 104 h 233"/>
                  <a:gd name="T14" fmla="*/ 121 w 229"/>
                  <a:gd name="T15" fmla="*/ 37 h 233"/>
                  <a:gd name="T16" fmla="*/ 26 w 229"/>
                  <a:gd name="T17" fmla="*/ 108 h 2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29" h="233">
                    <a:moveTo>
                      <a:pt x="26" y="108"/>
                    </a:moveTo>
                    <a:cubicBezTo>
                      <a:pt x="17" y="102"/>
                      <a:pt x="9" y="97"/>
                      <a:pt x="0" y="92"/>
                    </a:cubicBezTo>
                    <a:cubicBezTo>
                      <a:pt x="14" y="35"/>
                      <a:pt x="65" y="0"/>
                      <a:pt x="125" y="5"/>
                    </a:cubicBezTo>
                    <a:cubicBezTo>
                      <a:pt x="180" y="10"/>
                      <a:pt x="225" y="59"/>
                      <a:pt x="227" y="116"/>
                    </a:cubicBezTo>
                    <a:cubicBezTo>
                      <a:pt x="229" y="173"/>
                      <a:pt x="190" y="222"/>
                      <a:pt x="132" y="233"/>
                    </a:cubicBezTo>
                    <a:cubicBezTo>
                      <a:pt x="127" y="225"/>
                      <a:pt x="123" y="216"/>
                      <a:pt x="118" y="206"/>
                    </a:cubicBezTo>
                    <a:cubicBezTo>
                      <a:pt x="171" y="192"/>
                      <a:pt x="202" y="161"/>
                      <a:pt x="193" y="104"/>
                    </a:cubicBezTo>
                    <a:cubicBezTo>
                      <a:pt x="188" y="67"/>
                      <a:pt x="156" y="40"/>
                      <a:pt x="121" y="37"/>
                    </a:cubicBezTo>
                    <a:cubicBezTo>
                      <a:pt x="76" y="33"/>
                      <a:pt x="49" y="53"/>
                      <a:pt x="26" y="10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92" name="Freeform 72">
                <a:extLst>
                  <a:ext uri="{FF2B5EF4-FFF2-40B4-BE49-F238E27FC236}">
                    <a16:creationId xmlns:a16="http://schemas.microsoft.com/office/drawing/2014/main" id="{50DA3DC6-C33C-4796-A6FD-86F444E9E3C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698875" y="1919288"/>
                <a:ext cx="436563" cy="1147763"/>
              </a:xfrm>
              <a:custGeom>
                <a:avLst/>
                <a:gdLst>
                  <a:gd name="T0" fmla="*/ 151 w 160"/>
                  <a:gd name="T1" fmla="*/ 0 h 423"/>
                  <a:gd name="T2" fmla="*/ 157 w 160"/>
                  <a:gd name="T3" fmla="*/ 11 h 423"/>
                  <a:gd name="T4" fmla="*/ 160 w 160"/>
                  <a:gd name="T5" fmla="*/ 19 h 423"/>
                  <a:gd name="T6" fmla="*/ 114 w 160"/>
                  <a:gd name="T7" fmla="*/ 384 h 423"/>
                  <a:gd name="T8" fmla="*/ 73 w 160"/>
                  <a:gd name="T9" fmla="*/ 423 h 423"/>
                  <a:gd name="T10" fmla="*/ 54 w 160"/>
                  <a:gd name="T11" fmla="*/ 403 h 423"/>
                  <a:gd name="T12" fmla="*/ 76 w 160"/>
                  <a:gd name="T13" fmla="*/ 379 h 423"/>
                  <a:gd name="T14" fmla="*/ 31 w 160"/>
                  <a:gd name="T15" fmla="*/ 134 h 423"/>
                  <a:gd name="T16" fmla="*/ 151 w 160"/>
                  <a:gd name="T17" fmla="*/ 0 h 4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60" h="423">
                    <a:moveTo>
                      <a:pt x="151" y="0"/>
                    </a:moveTo>
                    <a:cubicBezTo>
                      <a:pt x="153" y="4"/>
                      <a:pt x="155" y="7"/>
                      <a:pt x="157" y="11"/>
                    </a:cubicBezTo>
                    <a:cubicBezTo>
                      <a:pt x="158" y="13"/>
                      <a:pt x="159" y="17"/>
                      <a:pt x="160" y="19"/>
                    </a:cubicBezTo>
                    <a:cubicBezTo>
                      <a:pt x="17" y="100"/>
                      <a:pt x="0" y="277"/>
                      <a:pt x="114" y="384"/>
                    </a:cubicBezTo>
                    <a:cubicBezTo>
                      <a:pt x="101" y="397"/>
                      <a:pt x="87" y="410"/>
                      <a:pt x="73" y="423"/>
                    </a:cubicBezTo>
                    <a:cubicBezTo>
                      <a:pt x="68" y="417"/>
                      <a:pt x="62" y="411"/>
                      <a:pt x="54" y="403"/>
                    </a:cubicBezTo>
                    <a:cubicBezTo>
                      <a:pt x="61" y="395"/>
                      <a:pt x="68" y="388"/>
                      <a:pt x="76" y="379"/>
                    </a:cubicBezTo>
                    <a:cubicBezTo>
                      <a:pt x="18" y="305"/>
                      <a:pt x="0" y="224"/>
                      <a:pt x="31" y="134"/>
                    </a:cubicBezTo>
                    <a:cubicBezTo>
                      <a:pt x="52" y="74"/>
                      <a:pt x="99" y="23"/>
                      <a:pt x="15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93" name="Freeform 73">
                <a:extLst>
                  <a:ext uri="{FF2B5EF4-FFF2-40B4-BE49-F238E27FC236}">
                    <a16:creationId xmlns:a16="http://schemas.microsoft.com/office/drawing/2014/main" id="{622CCC08-464A-44A6-9DC8-2A360094912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173538" y="1770063"/>
                <a:ext cx="874713" cy="582613"/>
              </a:xfrm>
              <a:custGeom>
                <a:avLst/>
                <a:gdLst>
                  <a:gd name="T0" fmla="*/ 14 w 321"/>
                  <a:gd name="T1" fmla="*/ 62 h 215"/>
                  <a:gd name="T2" fmla="*/ 0 w 321"/>
                  <a:gd name="T3" fmla="*/ 8 h 215"/>
                  <a:gd name="T4" fmla="*/ 30 w 321"/>
                  <a:gd name="T5" fmla="*/ 0 h 215"/>
                  <a:gd name="T6" fmla="*/ 40 w 321"/>
                  <a:gd name="T7" fmla="*/ 32 h 215"/>
                  <a:gd name="T8" fmla="*/ 242 w 321"/>
                  <a:gd name="T9" fmla="*/ 85 h 215"/>
                  <a:gd name="T10" fmla="*/ 321 w 321"/>
                  <a:gd name="T11" fmla="*/ 208 h 215"/>
                  <a:gd name="T12" fmla="*/ 301 w 321"/>
                  <a:gd name="T13" fmla="*/ 215 h 215"/>
                  <a:gd name="T14" fmla="*/ 14 w 321"/>
                  <a:gd name="T15" fmla="*/ 62 h 2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321" h="215">
                    <a:moveTo>
                      <a:pt x="14" y="62"/>
                    </a:moveTo>
                    <a:cubicBezTo>
                      <a:pt x="10" y="45"/>
                      <a:pt x="5" y="28"/>
                      <a:pt x="0" y="8"/>
                    </a:cubicBezTo>
                    <a:cubicBezTo>
                      <a:pt x="10" y="5"/>
                      <a:pt x="19" y="3"/>
                      <a:pt x="30" y="0"/>
                    </a:cubicBezTo>
                    <a:cubicBezTo>
                      <a:pt x="33" y="11"/>
                      <a:pt x="36" y="20"/>
                      <a:pt x="40" y="32"/>
                    </a:cubicBezTo>
                    <a:cubicBezTo>
                      <a:pt x="115" y="22"/>
                      <a:pt x="183" y="36"/>
                      <a:pt x="242" y="85"/>
                    </a:cubicBezTo>
                    <a:cubicBezTo>
                      <a:pt x="281" y="117"/>
                      <a:pt x="307" y="158"/>
                      <a:pt x="321" y="208"/>
                    </a:cubicBezTo>
                    <a:cubicBezTo>
                      <a:pt x="314" y="210"/>
                      <a:pt x="308" y="212"/>
                      <a:pt x="301" y="215"/>
                    </a:cubicBezTo>
                    <a:cubicBezTo>
                      <a:pt x="249" y="84"/>
                      <a:pt x="155" y="33"/>
                      <a:pt x="14" y="6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94" name="Freeform 74">
                <a:extLst>
                  <a:ext uri="{FF2B5EF4-FFF2-40B4-BE49-F238E27FC236}">
                    <a16:creationId xmlns:a16="http://schemas.microsoft.com/office/drawing/2014/main" id="{B2B8D5AA-E227-4029-8CBB-AEDCF06E06F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049713" y="2900363"/>
                <a:ext cx="915988" cy="320675"/>
              </a:xfrm>
              <a:custGeom>
                <a:avLst/>
                <a:gdLst>
                  <a:gd name="T0" fmla="*/ 298 w 336"/>
                  <a:gd name="T1" fmla="*/ 0 h 118"/>
                  <a:gd name="T2" fmla="*/ 336 w 336"/>
                  <a:gd name="T3" fmla="*/ 42 h 118"/>
                  <a:gd name="T4" fmla="*/ 315 w 336"/>
                  <a:gd name="T5" fmla="*/ 60 h 118"/>
                  <a:gd name="T6" fmla="*/ 292 w 336"/>
                  <a:gd name="T7" fmla="*/ 39 h 118"/>
                  <a:gd name="T8" fmla="*/ 0 w 336"/>
                  <a:gd name="T9" fmla="*/ 62 h 118"/>
                  <a:gd name="T10" fmla="*/ 12 w 336"/>
                  <a:gd name="T11" fmla="*/ 42 h 118"/>
                  <a:gd name="T12" fmla="*/ 298 w 336"/>
                  <a:gd name="T13" fmla="*/ 0 h 1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36" h="118">
                    <a:moveTo>
                      <a:pt x="298" y="0"/>
                    </a:moveTo>
                    <a:cubicBezTo>
                      <a:pt x="311" y="13"/>
                      <a:pt x="323" y="27"/>
                      <a:pt x="336" y="42"/>
                    </a:cubicBezTo>
                    <a:cubicBezTo>
                      <a:pt x="331" y="47"/>
                      <a:pt x="324" y="53"/>
                      <a:pt x="315" y="60"/>
                    </a:cubicBezTo>
                    <a:cubicBezTo>
                      <a:pt x="309" y="54"/>
                      <a:pt x="301" y="47"/>
                      <a:pt x="292" y="39"/>
                    </a:cubicBezTo>
                    <a:cubicBezTo>
                      <a:pt x="201" y="108"/>
                      <a:pt x="104" y="118"/>
                      <a:pt x="0" y="62"/>
                    </a:cubicBezTo>
                    <a:cubicBezTo>
                      <a:pt x="5" y="54"/>
                      <a:pt x="8" y="48"/>
                      <a:pt x="12" y="42"/>
                    </a:cubicBezTo>
                    <a:cubicBezTo>
                      <a:pt x="118" y="97"/>
                      <a:pt x="212" y="83"/>
                      <a:pt x="298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95" name="Freeform 75">
                <a:extLst>
                  <a:ext uri="{FF2B5EF4-FFF2-40B4-BE49-F238E27FC236}">
                    <a16:creationId xmlns:a16="http://schemas.microsoft.com/office/drawing/2014/main" id="{E1971A0E-2FAC-4643-AA16-2DFC0251E41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908550" y="2471738"/>
                <a:ext cx="254000" cy="396875"/>
              </a:xfrm>
              <a:custGeom>
                <a:avLst/>
                <a:gdLst>
                  <a:gd name="T0" fmla="*/ 35 w 93"/>
                  <a:gd name="T1" fmla="*/ 0 h 146"/>
                  <a:gd name="T2" fmla="*/ 92 w 93"/>
                  <a:gd name="T3" fmla="*/ 0 h 146"/>
                  <a:gd name="T4" fmla="*/ 59 w 93"/>
                  <a:gd name="T5" fmla="*/ 32 h 146"/>
                  <a:gd name="T6" fmla="*/ 19 w 93"/>
                  <a:gd name="T7" fmla="*/ 146 h 146"/>
                  <a:gd name="T8" fmla="*/ 0 w 93"/>
                  <a:gd name="T9" fmla="*/ 134 h 146"/>
                  <a:gd name="T10" fmla="*/ 35 w 93"/>
                  <a:gd name="T11" fmla="*/ 0 h 1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93" h="146">
                    <a:moveTo>
                      <a:pt x="35" y="0"/>
                    </a:moveTo>
                    <a:cubicBezTo>
                      <a:pt x="56" y="0"/>
                      <a:pt x="74" y="0"/>
                      <a:pt x="92" y="0"/>
                    </a:cubicBezTo>
                    <a:cubicBezTo>
                      <a:pt x="93" y="28"/>
                      <a:pt x="93" y="28"/>
                      <a:pt x="59" y="32"/>
                    </a:cubicBezTo>
                    <a:cubicBezTo>
                      <a:pt x="54" y="72"/>
                      <a:pt x="44" y="111"/>
                      <a:pt x="19" y="146"/>
                    </a:cubicBezTo>
                    <a:cubicBezTo>
                      <a:pt x="13" y="142"/>
                      <a:pt x="7" y="138"/>
                      <a:pt x="0" y="134"/>
                    </a:cubicBezTo>
                    <a:cubicBezTo>
                      <a:pt x="25" y="92"/>
                      <a:pt x="38" y="48"/>
                      <a:pt x="35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96" name="Freeform 76">
                <a:extLst>
                  <a:ext uri="{FF2B5EF4-FFF2-40B4-BE49-F238E27FC236}">
                    <a16:creationId xmlns:a16="http://schemas.microsoft.com/office/drawing/2014/main" id="{B10462D6-FBA5-4C81-AC6B-F4C9617ABA6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003800" y="1227138"/>
                <a:ext cx="92075" cy="230188"/>
              </a:xfrm>
              <a:custGeom>
                <a:avLst/>
                <a:gdLst>
                  <a:gd name="T0" fmla="*/ 32 w 34"/>
                  <a:gd name="T1" fmla="*/ 44 h 85"/>
                  <a:gd name="T2" fmla="*/ 31 w 34"/>
                  <a:gd name="T3" fmla="*/ 72 h 85"/>
                  <a:gd name="T4" fmla="*/ 17 w 34"/>
                  <a:gd name="T5" fmla="*/ 85 h 85"/>
                  <a:gd name="T6" fmla="*/ 2 w 34"/>
                  <a:gd name="T7" fmla="*/ 71 h 85"/>
                  <a:gd name="T8" fmla="*/ 2 w 34"/>
                  <a:gd name="T9" fmla="*/ 14 h 85"/>
                  <a:gd name="T10" fmla="*/ 15 w 34"/>
                  <a:gd name="T11" fmla="*/ 1 h 85"/>
                  <a:gd name="T12" fmla="*/ 31 w 34"/>
                  <a:gd name="T13" fmla="*/ 14 h 85"/>
                  <a:gd name="T14" fmla="*/ 32 w 34"/>
                  <a:gd name="T15" fmla="*/ 44 h 85"/>
                  <a:gd name="T16" fmla="*/ 32 w 34"/>
                  <a:gd name="T17" fmla="*/ 44 h 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4" h="85">
                    <a:moveTo>
                      <a:pt x="32" y="44"/>
                    </a:moveTo>
                    <a:cubicBezTo>
                      <a:pt x="32" y="53"/>
                      <a:pt x="34" y="63"/>
                      <a:pt x="31" y="72"/>
                    </a:cubicBezTo>
                    <a:cubicBezTo>
                      <a:pt x="30" y="77"/>
                      <a:pt x="22" y="85"/>
                      <a:pt x="17" y="85"/>
                    </a:cubicBezTo>
                    <a:cubicBezTo>
                      <a:pt x="11" y="84"/>
                      <a:pt x="2" y="77"/>
                      <a:pt x="2" y="71"/>
                    </a:cubicBezTo>
                    <a:cubicBezTo>
                      <a:pt x="0" y="52"/>
                      <a:pt x="0" y="33"/>
                      <a:pt x="2" y="14"/>
                    </a:cubicBezTo>
                    <a:cubicBezTo>
                      <a:pt x="2" y="9"/>
                      <a:pt x="11" y="0"/>
                      <a:pt x="15" y="1"/>
                    </a:cubicBezTo>
                    <a:cubicBezTo>
                      <a:pt x="22" y="2"/>
                      <a:pt x="30" y="8"/>
                      <a:pt x="31" y="14"/>
                    </a:cubicBezTo>
                    <a:cubicBezTo>
                      <a:pt x="34" y="23"/>
                      <a:pt x="32" y="34"/>
                      <a:pt x="32" y="44"/>
                    </a:cubicBezTo>
                    <a:cubicBezTo>
                      <a:pt x="32" y="44"/>
                      <a:pt x="32" y="44"/>
                      <a:pt x="32" y="4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97" name="Freeform 77">
                <a:extLst>
                  <a:ext uri="{FF2B5EF4-FFF2-40B4-BE49-F238E27FC236}">
                    <a16:creationId xmlns:a16="http://schemas.microsoft.com/office/drawing/2014/main" id="{DE9AED02-E731-4CB7-B7CA-8B43497F216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24250" y="1473201"/>
                <a:ext cx="93663" cy="228600"/>
              </a:xfrm>
              <a:custGeom>
                <a:avLst/>
                <a:gdLst>
                  <a:gd name="T0" fmla="*/ 32 w 34"/>
                  <a:gd name="T1" fmla="*/ 43 h 84"/>
                  <a:gd name="T2" fmla="*/ 32 w 34"/>
                  <a:gd name="T3" fmla="*/ 69 h 84"/>
                  <a:gd name="T4" fmla="*/ 18 w 34"/>
                  <a:gd name="T5" fmla="*/ 84 h 84"/>
                  <a:gd name="T6" fmla="*/ 2 w 34"/>
                  <a:gd name="T7" fmla="*/ 71 h 84"/>
                  <a:gd name="T8" fmla="*/ 2 w 34"/>
                  <a:gd name="T9" fmla="*/ 14 h 84"/>
                  <a:gd name="T10" fmla="*/ 18 w 34"/>
                  <a:gd name="T11" fmla="*/ 0 h 84"/>
                  <a:gd name="T12" fmla="*/ 32 w 34"/>
                  <a:gd name="T13" fmla="*/ 15 h 84"/>
                  <a:gd name="T14" fmla="*/ 32 w 34"/>
                  <a:gd name="T15" fmla="*/ 43 h 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34" h="84">
                    <a:moveTo>
                      <a:pt x="32" y="43"/>
                    </a:moveTo>
                    <a:cubicBezTo>
                      <a:pt x="32" y="52"/>
                      <a:pt x="34" y="61"/>
                      <a:pt x="32" y="69"/>
                    </a:cubicBezTo>
                    <a:cubicBezTo>
                      <a:pt x="30" y="75"/>
                      <a:pt x="23" y="84"/>
                      <a:pt x="18" y="84"/>
                    </a:cubicBezTo>
                    <a:cubicBezTo>
                      <a:pt x="13" y="84"/>
                      <a:pt x="3" y="76"/>
                      <a:pt x="2" y="71"/>
                    </a:cubicBezTo>
                    <a:cubicBezTo>
                      <a:pt x="0" y="52"/>
                      <a:pt x="0" y="33"/>
                      <a:pt x="2" y="14"/>
                    </a:cubicBezTo>
                    <a:cubicBezTo>
                      <a:pt x="3" y="8"/>
                      <a:pt x="12" y="0"/>
                      <a:pt x="18" y="0"/>
                    </a:cubicBezTo>
                    <a:cubicBezTo>
                      <a:pt x="23" y="0"/>
                      <a:pt x="30" y="9"/>
                      <a:pt x="32" y="15"/>
                    </a:cubicBezTo>
                    <a:cubicBezTo>
                      <a:pt x="34" y="24"/>
                      <a:pt x="32" y="34"/>
                      <a:pt x="32" y="4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98" name="Freeform 78">
                <a:extLst>
                  <a:ext uri="{FF2B5EF4-FFF2-40B4-BE49-F238E27FC236}">
                    <a16:creationId xmlns:a16="http://schemas.microsoft.com/office/drawing/2014/main" id="{6AE2E300-F9EB-4F71-AB2B-88032E6F8B7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14750" y="1622426"/>
                <a:ext cx="93663" cy="217488"/>
              </a:xfrm>
              <a:custGeom>
                <a:avLst/>
                <a:gdLst>
                  <a:gd name="T0" fmla="*/ 2 w 34"/>
                  <a:gd name="T1" fmla="*/ 39 h 80"/>
                  <a:gd name="T2" fmla="*/ 2 w 34"/>
                  <a:gd name="T3" fmla="*/ 14 h 80"/>
                  <a:gd name="T4" fmla="*/ 16 w 34"/>
                  <a:gd name="T5" fmla="*/ 0 h 80"/>
                  <a:gd name="T6" fmla="*/ 32 w 34"/>
                  <a:gd name="T7" fmla="*/ 13 h 80"/>
                  <a:gd name="T8" fmla="*/ 32 w 34"/>
                  <a:gd name="T9" fmla="*/ 67 h 80"/>
                  <a:gd name="T10" fmla="*/ 18 w 34"/>
                  <a:gd name="T11" fmla="*/ 79 h 80"/>
                  <a:gd name="T12" fmla="*/ 2 w 34"/>
                  <a:gd name="T13" fmla="*/ 65 h 80"/>
                  <a:gd name="T14" fmla="*/ 2 w 34"/>
                  <a:gd name="T15" fmla="*/ 39 h 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34" h="80">
                    <a:moveTo>
                      <a:pt x="2" y="39"/>
                    </a:moveTo>
                    <a:cubicBezTo>
                      <a:pt x="2" y="31"/>
                      <a:pt x="0" y="21"/>
                      <a:pt x="2" y="14"/>
                    </a:cubicBezTo>
                    <a:cubicBezTo>
                      <a:pt x="4" y="8"/>
                      <a:pt x="12" y="0"/>
                      <a:pt x="16" y="0"/>
                    </a:cubicBezTo>
                    <a:cubicBezTo>
                      <a:pt x="22" y="1"/>
                      <a:pt x="32" y="8"/>
                      <a:pt x="32" y="13"/>
                    </a:cubicBezTo>
                    <a:cubicBezTo>
                      <a:pt x="34" y="31"/>
                      <a:pt x="34" y="49"/>
                      <a:pt x="32" y="67"/>
                    </a:cubicBezTo>
                    <a:cubicBezTo>
                      <a:pt x="32" y="72"/>
                      <a:pt x="22" y="80"/>
                      <a:pt x="18" y="79"/>
                    </a:cubicBezTo>
                    <a:cubicBezTo>
                      <a:pt x="12" y="78"/>
                      <a:pt x="4" y="71"/>
                      <a:pt x="2" y="65"/>
                    </a:cubicBezTo>
                    <a:cubicBezTo>
                      <a:pt x="0" y="57"/>
                      <a:pt x="2" y="48"/>
                      <a:pt x="2" y="3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99" name="Freeform 79">
                <a:extLst>
                  <a:ext uri="{FF2B5EF4-FFF2-40B4-BE49-F238E27FC236}">
                    <a16:creationId xmlns:a16="http://schemas.microsoft.com/office/drawing/2014/main" id="{8E2B78FD-70B3-41EE-82F6-C56A5A90353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197475" y="1376363"/>
                <a:ext cx="87313" cy="215900"/>
              </a:xfrm>
              <a:custGeom>
                <a:avLst/>
                <a:gdLst>
                  <a:gd name="T0" fmla="*/ 30 w 32"/>
                  <a:gd name="T1" fmla="*/ 42 h 80"/>
                  <a:gd name="T2" fmla="*/ 30 w 32"/>
                  <a:gd name="T3" fmla="*/ 68 h 80"/>
                  <a:gd name="T4" fmla="*/ 17 w 32"/>
                  <a:gd name="T5" fmla="*/ 79 h 80"/>
                  <a:gd name="T6" fmla="*/ 1 w 32"/>
                  <a:gd name="T7" fmla="*/ 69 h 80"/>
                  <a:gd name="T8" fmla="*/ 1 w 32"/>
                  <a:gd name="T9" fmla="*/ 11 h 80"/>
                  <a:gd name="T10" fmla="*/ 17 w 32"/>
                  <a:gd name="T11" fmla="*/ 0 h 80"/>
                  <a:gd name="T12" fmla="*/ 30 w 32"/>
                  <a:gd name="T13" fmla="*/ 14 h 80"/>
                  <a:gd name="T14" fmla="*/ 31 w 32"/>
                  <a:gd name="T15" fmla="*/ 42 h 80"/>
                  <a:gd name="T16" fmla="*/ 30 w 32"/>
                  <a:gd name="T17" fmla="*/ 42 h 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2" h="80">
                    <a:moveTo>
                      <a:pt x="30" y="42"/>
                    </a:moveTo>
                    <a:cubicBezTo>
                      <a:pt x="30" y="51"/>
                      <a:pt x="32" y="60"/>
                      <a:pt x="30" y="68"/>
                    </a:cubicBezTo>
                    <a:cubicBezTo>
                      <a:pt x="29" y="73"/>
                      <a:pt x="21" y="80"/>
                      <a:pt x="17" y="79"/>
                    </a:cubicBezTo>
                    <a:cubicBezTo>
                      <a:pt x="12" y="79"/>
                      <a:pt x="2" y="73"/>
                      <a:pt x="1" y="69"/>
                    </a:cubicBezTo>
                    <a:cubicBezTo>
                      <a:pt x="0" y="50"/>
                      <a:pt x="0" y="30"/>
                      <a:pt x="1" y="11"/>
                    </a:cubicBezTo>
                    <a:cubicBezTo>
                      <a:pt x="2" y="7"/>
                      <a:pt x="12" y="0"/>
                      <a:pt x="17" y="0"/>
                    </a:cubicBezTo>
                    <a:cubicBezTo>
                      <a:pt x="22" y="1"/>
                      <a:pt x="29" y="8"/>
                      <a:pt x="30" y="14"/>
                    </a:cubicBezTo>
                    <a:cubicBezTo>
                      <a:pt x="32" y="23"/>
                      <a:pt x="31" y="33"/>
                      <a:pt x="31" y="42"/>
                    </a:cubicBezTo>
                    <a:cubicBezTo>
                      <a:pt x="31" y="42"/>
                      <a:pt x="31" y="42"/>
                      <a:pt x="30" y="4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100" name="Freeform 80">
                <a:extLst>
                  <a:ext uri="{FF2B5EF4-FFF2-40B4-BE49-F238E27FC236}">
                    <a16:creationId xmlns:a16="http://schemas.microsoft.com/office/drawing/2014/main" id="{68A1192C-2E10-4693-9597-204F37C20B5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810125" y="1376363"/>
                <a:ext cx="93663" cy="207963"/>
              </a:xfrm>
              <a:custGeom>
                <a:avLst/>
                <a:gdLst>
                  <a:gd name="T0" fmla="*/ 32 w 34"/>
                  <a:gd name="T1" fmla="*/ 38 h 77"/>
                  <a:gd name="T2" fmla="*/ 32 w 34"/>
                  <a:gd name="T3" fmla="*/ 62 h 77"/>
                  <a:gd name="T4" fmla="*/ 18 w 34"/>
                  <a:gd name="T5" fmla="*/ 77 h 77"/>
                  <a:gd name="T6" fmla="*/ 2 w 34"/>
                  <a:gd name="T7" fmla="*/ 64 h 77"/>
                  <a:gd name="T8" fmla="*/ 3 w 34"/>
                  <a:gd name="T9" fmla="*/ 13 h 77"/>
                  <a:gd name="T10" fmla="*/ 17 w 34"/>
                  <a:gd name="T11" fmla="*/ 0 h 77"/>
                  <a:gd name="T12" fmla="*/ 32 w 34"/>
                  <a:gd name="T13" fmla="*/ 15 h 77"/>
                  <a:gd name="T14" fmla="*/ 32 w 34"/>
                  <a:gd name="T15" fmla="*/ 38 h 77"/>
                  <a:gd name="T16" fmla="*/ 32 w 34"/>
                  <a:gd name="T17" fmla="*/ 38 h 7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4" h="77">
                    <a:moveTo>
                      <a:pt x="32" y="38"/>
                    </a:moveTo>
                    <a:cubicBezTo>
                      <a:pt x="32" y="46"/>
                      <a:pt x="34" y="55"/>
                      <a:pt x="32" y="62"/>
                    </a:cubicBezTo>
                    <a:cubicBezTo>
                      <a:pt x="30" y="68"/>
                      <a:pt x="23" y="77"/>
                      <a:pt x="18" y="77"/>
                    </a:cubicBezTo>
                    <a:cubicBezTo>
                      <a:pt x="13" y="77"/>
                      <a:pt x="3" y="69"/>
                      <a:pt x="2" y="64"/>
                    </a:cubicBezTo>
                    <a:cubicBezTo>
                      <a:pt x="0" y="47"/>
                      <a:pt x="1" y="29"/>
                      <a:pt x="3" y="13"/>
                    </a:cubicBezTo>
                    <a:cubicBezTo>
                      <a:pt x="3" y="8"/>
                      <a:pt x="13" y="0"/>
                      <a:pt x="17" y="0"/>
                    </a:cubicBezTo>
                    <a:cubicBezTo>
                      <a:pt x="23" y="2"/>
                      <a:pt x="30" y="9"/>
                      <a:pt x="32" y="15"/>
                    </a:cubicBezTo>
                    <a:cubicBezTo>
                      <a:pt x="34" y="22"/>
                      <a:pt x="32" y="30"/>
                      <a:pt x="32" y="38"/>
                    </a:cubicBezTo>
                    <a:cubicBezTo>
                      <a:pt x="32" y="38"/>
                      <a:pt x="32" y="38"/>
                      <a:pt x="32" y="3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101" name="Freeform 81">
                <a:extLst>
                  <a:ext uri="{FF2B5EF4-FFF2-40B4-BE49-F238E27FC236}">
                    <a16:creationId xmlns:a16="http://schemas.microsoft.com/office/drawing/2014/main" id="{D7AAC0D3-2F7C-459F-B85D-7A7329351FC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333750" y="1622426"/>
                <a:ext cx="92075" cy="209550"/>
              </a:xfrm>
              <a:custGeom>
                <a:avLst/>
                <a:gdLst>
                  <a:gd name="T0" fmla="*/ 2 w 34"/>
                  <a:gd name="T1" fmla="*/ 39 h 77"/>
                  <a:gd name="T2" fmla="*/ 2 w 34"/>
                  <a:gd name="T3" fmla="*/ 15 h 77"/>
                  <a:gd name="T4" fmla="*/ 16 w 34"/>
                  <a:gd name="T5" fmla="*/ 0 h 77"/>
                  <a:gd name="T6" fmla="*/ 32 w 34"/>
                  <a:gd name="T7" fmla="*/ 14 h 77"/>
                  <a:gd name="T8" fmla="*/ 32 w 34"/>
                  <a:gd name="T9" fmla="*/ 61 h 77"/>
                  <a:gd name="T10" fmla="*/ 16 w 34"/>
                  <a:gd name="T11" fmla="*/ 77 h 77"/>
                  <a:gd name="T12" fmla="*/ 2 w 34"/>
                  <a:gd name="T13" fmla="*/ 60 h 77"/>
                  <a:gd name="T14" fmla="*/ 2 w 34"/>
                  <a:gd name="T15" fmla="*/ 39 h 7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34" h="77">
                    <a:moveTo>
                      <a:pt x="2" y="39"/>
                    </a:moveTo>
                    <a:cubicBezTo>
                      <a:pt x="2" y="31"/>
                      <a:pt x="0" y="22"/>
                      <a:pt x="2" y="15"/>
                    </a:cubicBezTo>
                    <a:cubicBezTo>
                      <a:pt x="4" y="9"/>
                      <a:pt x="11" y="0"/>
                      <a:pt x="16" y="0"/>
                    </a:cubicBezTo>
                    <a:cubicBezTo>
                      <a:pt x="22" y="0"/>
                      <a:pt x="31" y="8"/>
                      <a:pt x="32" y="14"/>
                    </a:cubicBezTo>
                    <a:cubicBezTo>
                      <a:pt x="34" y="29"/>
                      <a:pt x="34" y="46"/>
                      <a:pt x="32" y="61"/>
                    </a:cubicBezTo>
                    <a:cubicBezTo>
                      <a:pt x="31" y="67"/>
                      <a:pt x="21" y="72"/>
                      <a:pt x="16" y="77"/>
                    </a:cubicBezTo>
                    <a:cubicBezTo>
                      <a:pt x="11" y="71"/>
                      <a:pt x="4" y="67"/>
                      <a:pt x="2" y="60"/>
                    </a:cubicBezTo>
                    <a:cubicBezTo>
                      <a:pt x="0" y="54"/>
                      <a:pt x="1" y="46"/>
                      <a:pt x="2" y="3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102" name="Freeform 7446">
                <a:extLst>
                  <a:ext uri="{FF2B5EF4-FFF2-40B4-BE49-F238E27FC236}">
                    <a16:creationId xmlns:a16="http://schemas.microsoft.com/office/drawing/2014/main" id="{5380315E-96E0-410B-968E-D52D0636159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460750" y="1992525"/>
                <a:ext cx="155575" cy="305964"/>
              </a:xfrm>
              <a:custGeom>
                <a:avLst/>
                <a:gdLst>
                  <a:gd name="T0" fmla="*/ 5 w 60"/>
                  <a:gd name="T1" fmla="*/ 76 h 118"/>
                  <a:gd name="T2" fmla="*/ 1 w 60"/>
                  <a:gd name="T3" fmla="*/ 81 h 118"/>
                  <a:gd name="T4" fmla="*/ 1 w 60"/>
                  <a:gd name="T5" fmla="*/ 89 h 118"/>
                  <a:gd name="T6" fmla="*/ 5 w 60"/>
                  <a:gd name="T7" fmla="*/ 94 h 118"/>
                  <a:gd name="T8" fmla="*/ 22 w 60"/>
                  <a:gd name="T9" fmla="*/ 94 h 118"/>
                  <a:gd name="T10" fmla="*/ 22 w 60"/>
                  <a:gd name="T11" fmla="*/ 111 h 118"/>
                  <a:gd name="T12" fmla="*/ 28 w 60"/>
                  <a:gd name="T13" fmla="*/ 116 h 118"/>
                  <a:gd name="T14" fmla="*/ 34 w 60"/>
                  <a:gd name="T15" fmla="*/ 116 h 118"/>
                  <a:gd name="T16" fmla="*/ 38 w 60"/>
                  <a:gd name="T17" fmla="*/ 111 h 118"/>
                  <a:gd name="T18" fmla="*/ 39 w 60"/>
                  <a:gd name="T19" fmla="*/ 94 h 118"/>
                  <a:gd name="T20" fmla="*/ 51 w 60"/>
                  <a:gd name="T21" fmla="*/ 94 h 118"/>
                  <a:gd name="T22" fmla="*/ 58 w 60"/>
                  <a:gd name="T23" fmla="*/ 89 h 118"/>
                  <a:gd name="T24" fmla="*/ 60 w 60"/>
                  <a:gd name="T25" fmla="*/ 80 h 118"/>
                  <a:gd name="T26" fmla="*/ 60 w 60"/>
                  <a:gd name="T27" fmla="*/ 59 h 118"/>
                  <a:gd name="T28" fmla="*/ 55 w 60"/>
                  <a:gd name="T29" fmla="*/ 51 h 118"/>
                  <a:gd name="T30" fmla="*/ 46 w 60"/>
                  <a:gd name="T31" fmla="*/ 48 h 118"/>
                  <a:gd name="T32" fmla="*/ 18 w 60"/>
                  <a:gd name="T33" fmla="*/ 40 h 118"/>
                  <a:gd name="T34" fmla="*/ 55 w 60"/>
                  <a:gd name="T35" fmla="*/ 39 h 118"/>
                  <a:gd name="T36" fmla="*/ 60 w 60"/>
                  <a:gd name="T37" fmla="*/ 34 h 118"/>
                  <a:gd name="T38" fmla="*/ 60 w 60"/>
                  <a:gd name="T39" fmla="*/ 27 h 118"/>
                  <a:gd name="T40" fmla="*/ 55 w 60"/>
                  <a:gd name="T41" fmla="*/ 22 h 118"/>
                  <a:gd name="T42" fmla="*/ 39 w 60"/>
                  <a:gd name="T43" fmla="*/ 21 h 118"/>
                  <a:gd name="T44" fmla="*/ 38 w 60"/>
                  <a:gd name="T45" fmla="*/ 6 h 118"/>
                  <a:gd name="T46" fmla="*/ 34 w 60"/>
                  <a:gd name="T47" fmla="*/ 1 h 118"/>
                  <a:gd name="T48" fmla="*/ 28 w 60"/>
                  <a:gd name="T49" fmla="*/ 1 h 118"/>
                  <a:gd name="T50" fmla="*/ 22 w 60"/>
                  <a:gd name="T51" fmla="*/ 6 h 118"/>
                  <a:gd name="T52" fmla="*/ 22 w 60"/>
                  <a:gd name="T53" fmla="*/ 21 h 118"/>
                  <a:gd name="T54" fmla="*/ 11 w 60"/>
                  <a:gd name="T55" fmla="*/ 22 h 118"/>
                  <a:gd name="T56" fmla="*/ 3 w 60"/>
                  <a:gd name="T57" fmla="*/ 27 h 118"/>
                  <a:gd name="T58" fmla="*/ 0 w 60"/>
                  <a:gd name="T59" fmla="*/ 35 h 118"/>
                  <a:gd name="T60" fmla="*/ 1 w 60"/>
                  <a:gd name="T61" fmla="*/ 57 h 118"/>
                  <a:gd name="T62" fmla="*/ 7 w 60"/>
                  <a:gd name="T63" fmla="*/ 64 h 118"/>
                  <a:gd name="T64" fmla="*/ 15 w 60"/>
                  <a:gd name="T65" fmla="*/ 68 h 118"/>
                  <a:gd name="T66" fmla="*/ 43 w 60"/>
                  <a:gd name="T67" fmla="*/ 76 h 1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60" h="118">
                    <a:moveTo>
                      <a:pt x="9" y="76"/>
                    </a:moveTo>
                    <a:lnTo>
                      <a:pt x="5" y="76"/>
                    </a:lnTo>
                    <a:lnTo>
                      <a:pt x="3" y="78"/>
                    </a:lnTo>
                    <a:lnTo>
                      <a:pt x="1" y="81"/>
                    </a:lnTo>
                    <a:lnTo>
                      <a:pt x="0" y="85"/>
                    </a:lnTo>
                    <a:lnTo>
                      <a:pt x="1" y="89"/>
                    </a:lnTo>
                    <a:lnTo>
                      <a:pt x="3" y="91"/>
                    </a:lnTo>
                    <a:lnTo>
                      <a:pt x="5" y="94"/>
                    </a:lnTo>
                    <a:lnTo>
                      <a:pt x="9" y="94"/>
                    </a:lnTo>
                    <a:lnTo>
                      <a:pt x="22" y="94"/>
                    </a:lnTo>
                    <a:lnTo>
                      <a:pt x="22" y="108"/>
                    </a:lnTo>
                    <a:lnTo>
                      <a:pt x="22" y="111"/>
                    </a:lnTo>
                    <a:lnTo>
                      <a:pt x="25" y="115"/>
                    </a:lnTo>
                    <a:lnTo>
                      <a:pt x="28" y="116"/>
                    </a:lnTo>
                    <a:lnTo>
                      <a:pt x="30" y="118"/>
                    </a:lnTo>
                    <a:lnTo>
                      <a:pt x="34" y="116"/>
                    </a:lnTo>
                    <a:lnTo>
                      <a:pt x="37" y="115"/>
                    </a:lnTo>
                    <a:lnTo>
                      <a:pt x="38" y="111"/>
                    </a:lnTo>
                    <a:lnTo>
                      <a:pt x="39" y="108"/>
                    </a:lnTo>
                    <a:lnTo>
                      <a:pt x="39" y="94"/>
                    </a:lnTo>
                    <a:lnTo>
                      <a:pt x="46" y="94"/>
                    </a:lnTo>
                    <a:lnTo>
                      <a:pt x="51" y="94"/>
                    </a:lnTo>
                    <a:lnTo>
                      <a:pt x="55" y="91"/>
                    </a:lnTo>
                    <a:lnTo>
                      <a:pt x="58" y="89"/>
                    </a:lnTo>
                    <a:lnTo>
                      <a:pt x="60" y="85"/>
                    </a:lnTo>
                    <a:lnTo>
                      <a:pt x="60" y="80"/>
                    </a:lnTo>
                    <a:lnTo>
                      <a:pt x="60" y="63"/>
                    </a:lnTo>
                    <a:lnTo>
                      <a:pt x="60" y="59"/>
                    </a:lnTo>
                    <a:lnTo>
                      <a:pt x="58" y="53"/>
                    </a:lnTo>
                    <a:lnTo>
                      <a:pt x="55" y="51"/>
                    </a:lnTo>
                    <a:lnTo>
                      <a:pt x="51" y="48"/>
                    </a:lnTo>
                    <a:lnTo>
                      <a:pt x="46" y="48"/>
                    </a:lnTo>
                    <a:lnTo>
                      <a:pt x="18" y="48"/>
                    </a:lnTo>
                    <a:lnTo>
                      <a:pt x="18" y="40"/>
                    </a:lnTo>
                    <a:lnTo>
                      <a:pt x="52" y="40"/>
                    </a:lnTo>
                    <a:lnTo>
                      <a:pt x="55" y="39"/>
                    </a:lnTo>
                    <a:lnTo>
                      <a:pt x="58" y="38"/>
                    </a:lnTo>
                    <a:lnTo>
                      <a:pt x="60" y="34"/>
                    </a:lnTo>
                    <a:lnTo>
                      <a:pt x="60" y="31"/>
                    </a:lnTo>
                    <a:lnTo>
                      <a:pt x="60" y="27"/>
                    </a:lnTo>
                    <a:lnTo>
                      <a:pt x="58" y="23"/>
                    </a:lnTo>
                    <a:lnTo>
                      <a:pt x="55" y="22"/>
                    </a:lnTo>
                    <a:lnTo>
                      <a:pt x="52" y="21"/>
                    </a:lnTo>
                    <a:lnTo>
                      <a:pt x="39" y="21"/>
                    </a:lnTo>
                    <a:lnTo>
                      <a:pt x="39" y="9"/>
                    </a:lnTo>
                    <a:lnTo>
                      <a:pt x="38" y="6"/>
                    </a:lnTo>
                    <a:lnTo>
                      <a:pt x="37" y="2"/>
                    </a:lnTo>
                    <a:lnTo>
                      <a:pt x="34" y="1"/>
                    </a:lnTo>
                    <a:lnTo>
                      <a:pt x="30" y="0"/>
                    </a:lnTo>
                    <a:lnTo>
                      <a:pt x="28" y="1"/>
                    </a:lnTo>
                    <a:lnTo>
                      <a:pt x="25" y="2"/>
                    </a:lnTo>
                    <a:lnTo>
                      <a:pt x="22" y="6"/>
                    </a:lnTo>
                    <a:lnTo>
                      <a:pt x="22" y="9"/>
                    </a:lnTo>
                    <a:lnTo>
                      <a:pt x="22" y="21"/>
                    </a:lnTo>
                    <a:lnTo>
                      <a:pt x="15" y="21"/>
                    </a:lnTo>
                    <a:lnTo>
                      <a:pt x="11" y="22"/>
                    </a:lnTo>
                    <a:lnTo>
                      <a:pt x="7" y="23"/>
                    </a:lnTo>
                    <a:lnTo>
                      <a:pt x="3" y="27"/>
                    </a:lnTo>
                    <a:lnTo>
                      <a:pt x="1" y="31"/>
                    </a:lnTo>
                    <a:lnTo>
                      <a:pt x="0" y="35"/>
                    </a:lnTo>
                    <a:lnTo>
                      <a:pt x="0" y="52"/>
                    </a:lnTo>
                    <a:lnTo>
                      <a:pt x="1" y="57"/>
                    </a:lnTo>
                    <a:lnTo>
                      <a:pt x="3" y="61"/>
                    </a:lnTo>
                    <a:lnTo>
                      <a:pt x="7" y="64"/>
                    </a:lnTo>
                    <a:lnTo>
                      <a:pt x="11" y="67"/>
                    </a:lnTo>
                    <a:lnTo>
                      <a:pt x="15" y="68"/>
                    </a:lnTo>
                    <a:lnTo>
                      <a:pt x="43" y="68"/>
                    </a:lnTo>
                    <a:lnTo>
                      <a:pt x="43" y="76"/>
                    </a:lnTo>
                    <a:lnTo>
                      <a:pt x="9" y="76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103" name="Freeform 7446">
                <a:extLst>
                  <a:ext uri="{FF2B5EF4-FFF2-40B4-BE49-F238E27FC236}">
                    <a16:creationId xmlns:a16="http://schemas.microsoft.com/office/drawing/2014/main" id="{DB00C29A-DFCE-4A69-9B92-3655A3757EC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992688" y="1755405"/>
                <a:ext cx="155575" cy="305964"/>
              </a:xfrm>
              <a:custGeom>
                <a:avLst/>
                <a:gdLst>
                  <a:gd name="T0" fmla="*/ 5 w 60"/>
                  <a:gd name="T1" fmla="*/ 76 h 118"/>
                  <a:gd name="T2" fmla="*/ 1 w 60"/>
                  <a:gd name="T3" fmla="*/ 81 h 118"/>
                  <a:gd name="T4" fmla="*/ 1 w 60"/>
                  <a:gd name="T5" fmla="*/ 89 h 118"/>
                  <a:gd name="T6" fmla="*/ 5 w 60"/>
                  <a:gd name="T7" fmla="*/ 94 h 118"/>
                  <a:gd name="T8" fmla="*/ 22 w 60"/>
                  <a:gd name="T9" fmla="*/ 94 h 118"/>
                  <a:gd name="T10" fmla="*/ 22 w 60"/>
                  <a:gd name="T11" fmla="*/ 111 h 118"/>
                  <a:gd name="T12" fmla="*/ 28 w 60"/>
                  <a:gd name="T13" fmla="*/ 116 h 118"/>
                  <a:gd name="T14" fmla="*/ 34 w 60"/>
                  <a:gd name="T15" fmla="*/ 116 h 118"/>
                  <a:gd name="T16" fmla="*/ 38 w 60"/>
                  <a:gd name="T17" fmla="*/ 111 h 118"/>
                  <a:gd name="T18" fmla="*/ 39 w 60"/>
                  <a:gd name="T19" fmla="*/ 94 h 118"/>
                  <a:gd name="T20" fmla="*/ 51 w 60"/>
                  <a:gd name="T21" fmla="*/ 94 h 118"/>
                  <a:gd name="T22" fmla="*/ 58 w 60"/>
                  <a:gd name="T23" fmla="*/ 89 h 118"/>
                  <a:gd name="T24" fmla="*/ 60 w 60"/>
                  <a:gd name="T25" fmla="*/ 80 h 118"/>
                  <a:gd name="T26" fmla="*/ 60 w 60"/>
                  <a:gd name="T27" fmla="*/ 59 h 118"/>
                  <a:gd name="T28" fmla="*/ 55 w 60"/>
                  <a:gd name="T29" fmla="*/ 51 h 118"/>
                  <a:gd name="T30" fmla="*/ 46 w 60"/>
                  <a:gd name="T31" fmla="*/ 48 h 118"/>
                  <a:gd name="T32" fmla="*/ 18 w 60"/>
                  <a:gd name="T33" fmla="*/ 40 h 118"/>
                  <a:gd name="T34" fmla="*/ 55 w 60"/>
                  <a:gd name="T35" fmla="*/ 39 h 118"/>
                  <a:gd name="T36" fmla="*/ 60 w 60"/>
                  <a:gd name="T37" fmla="*/ 34 h 118"/>
                  <a:gd name="T38" fmla="*/ 60 w 60"/>
                  <a:gd name="T39" fmla="*/ 27 h 118"/>
                  <a:gd name="T40" fmla="*/ 55 w 60"/>
                  <a:gd name="T41" fmla="*/ 22 h 118"/>
                  <a:gd name="T42" fmla="*/ 39 w 60"/>
                  <a:gd name="T43" fmla="*/ 21 h 118"/>
                  <a:gd name="T44" fmla="*/ 38 w 60"/>
                  <a:gd name="T45" fmla="*/ 6 h 118"/>
                  <a:gd name="T46" fmla="*/ 34 w 60"/>
                  <a:gd name="T47" fmla="*/ 1 h 118"/>
                  <a:gd name="T48" fmla="*/ 28 w 60"/>
                  <a:gd name="T49" fmla="*/ 1 h 118"/>
                  <a:gd name="T50" fmla="*/ 22 w 60"/>
                  <a:gd name="T51" fmla="*/ 6 h 118"/>
                  <a:gd name="T52" fmla="*/ 22 w 60"/>
                  <a:gd name="T53" fmla="*/ 21 h 118"/>
                  <a:gd name="T54" fmla="*/ 11 w 60"/>
                  <a:gd name="T55" fmla="*/ 22 h 118"/>
                  <a:gd name="T56" fmla="*/ 3 w 60"/>
                  <a:gd name="T57" fmla="*/ 27 h 118"/>
                  <a:gd name="T58" fmla="*/ 0 w 60"/>
                  <a:gd name="T59" fmla="*/ 35 h 118"/>
                  <a:gd name="T60" fmla="*/ 1 w 60"/>
                  <a:gd name="T61" fmla="*/ 57 h 118"/>
                  <a:gd name="T62" fmla="*/ 7 w 60"/>
                  <a:gd name="T63" fmla="*/ 64 h 118"/>
                  <a:gd name="T64" fmla="*/ 15 w 60"/>
                  <a:gd name="T65" fmla="*/ 68 h 118"/>
                  <a:gd name="T66" fmla="*/ 43 w 60"/>
                  <a:gd name="T67" fmla="*/ 76 h 1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60" h="118">
                    <a:moveTo>
                      <a:pt x="9" y="76"/>
                    </a:moveTo>
                    <a:lnTo>
                      <a:pt x="5" y="76"/>
                    </a:lnTo>
                    <a:lnTo>
                      <a:pt x="3" y="78"/>
                    </a:lnTo>
                    <a:lnTo>
                      <a:pt x="1" y="81"/>
                    </a:lnTo>
                    <a:lnTo>
                      <a:pt x="0" y="85"/>
                    </a:lnTo>
                    <a:lnTo>
                      <a:pt x="1" y="89"/>
                    </a:lnTo>
                    <a:lnTo>
                      <a:pt x="3" y="91"/>
                    </a:lnTo>
                    <a:lnTo>
                      <a:pt x="5" y="94"/>
                    </a:lnTo>
                    <a:lnTo>
                      <a:pt x="9" y="94"/>
                    </a:lnTo>
                    <a:lnTo>
                      <a:pt x="22" y="94"/>
                    </a:lnTo>
                    <a:lnTo>
                      <a:pt x="22" y="108"/>
                    </a:lnTo>
                    <a:lnTo>
                      <a:pt x="22" y="111"/>
                    </a:lnTo>
                    <a:lnTo>
                      <a:pt x="25" y="115"/>
                    </a:lnTo>
                    <a:lnTo>
                      <a:pt x="28" y="116"/>
                    </a:lnTo>
                    <a:lnTo>
                      <a:pt x="30" y="118"/>
                    </a:lnTo>
                    <a:lnTo>
                      <a:pt x="34" y="116"/>
                    </a:lnTo>
                    <a:lnTo>
                      <a:pt x="37" y="115"/>
                    </a:lnTo>
                    <a:lnTo>
                      <a:pt x="38" y="111"/>
                    </a:lnTo>
                    <a:lnTo>
                      <a:pt x="39" y="108"/>
                    </a:lnTo>
                    <a:lnTo>
                      <a:pt x="39" y="94"/>
                    </a:lnTo>
                    <a:lnTo>
                      <a:pt x="46" y="94"/>
                    </a:lnTo>
                    <a:lnTo>
                      <a:pt x="51" y="94"/>
                    </a:lnTo>
                    <a:lnTo>
                      <a:pt x="55" y="91"/>
                    </a:lnTo>
                    <a:lnTo>
                      <a:pt x="58" y="89"/>
                    </a:lnTo>
                    <a:lnTo>
                      <a:pt x="60" y="85"/>
                    </a:lnTo>
                    <a:lnTo>
                      <a:pt x="60" y="80"/>
                    </a:lnTo>
                    <a:lnTo>
                      <a:pt x="60" y="63"/>
                    </a:lnTo>
                    <a:lnTo>
                      <a:pt x="60" y="59"/>
                    </a:lnTo>
                    <a:lnTo>
                      <a:pt x="58" y="53"/>
                    </a:lnTo>
                    <a:lnTo>
                      <a:pt x="55" y="51"/>
                    </a:lnTo>
                    <a:lnTo>
                      <a:pt x="51" y="48"/>
                    </a:lnTo>
                    <a:lnTo>
                      <a:pt x="46" y="48"/>
                    </a:lnTo>
                    <a:lnTo>
                      <a:pt x="18" y="48"/>
                    </a:lnTo>
                    <a:lnTo>
                      <a:pt x="18" y="40"/>
                    </a:lnTo>
                    <a:lnTo>
                      <a:pt x="52" y="40"/>
                    </a:lnTo>
                    <a:lnTo>
                      <a:pt x="55" y="39"/>
                    </a:lnTo>
                    <a:lnTo>
                      <a:pt x="58" y="38"/>
                    </a:lnTo>
                    <a:lnTo>
                      <a:pt x="60" y="34"/>
                    </a:lnTo>
                    <a:lnTo>
                      <a:pt x="60" y="31"/>
                    </a:lnTo>
                    <a:lnTo>
                      <a:pt x="60" y="27"/>
                    </a:lnTo>
                    <a:lnTo>
                      <a:pt x="58" y="23"/>
                    </a:lnTo>
                    <a:lnTo>
                      <a:pt x="55" y="22"/>
                    </a:lnTo>
                    <a:lnTo>
                      <a:pt x="52" y="21"/>
                    </a:lnTo>
                    <a:lnTo>
                      <a:pt x="39" y="21"/>
                    </a:lnTo>
                    <a:lnTo>
                      <a:pt x="39" y="9"/>
                    </a:lnTo>
                    <a:lnTo>
                      <a:pt x="38" y="6"/>
                    </a:lnTo>
                    <a:lnTo>
                      <a:pt x="37" y="2"/>
                    </a:lnTo>
                    <a:lnTo>
                      <a:pt x="34" y="1"/>
                    </a:lnTo>
                    <a:lnTo>
                      <a:pt x="30" y="0"/>
                    </a:lnTo>
                    <a:lnTo>
                      <a:pt x="28" y="1"/>
                    </a:lnTo>
                    <a:lnTo>
                      <a:pt x="25" y="2"/>
                    </a:lnTo>
                    <a:lnTo>
                      <a:pt x="22" y="6"/>
                    </a:lnTo>
                    <a:lnTo>
                      <a:pt x="22" y="9"/>
                    </a:lnTo>
                    <a:lnTo>
                      <a:pt x="22" y="21"/>
                    </a:lnTo>
                    <a:lnTo>
                      <a:pt x="15" y="21"/>
                    </a:lnTo>
                    <a:lnTo>
                      <a:pt x="11" y="22"/>
                    </a:lnTo>
                    <a:lnTo>
                      <a:pt x="7" y="23"/>
                    </a:lnTo>
                    <a:lnTo>
                      <a:pt x="3" y="27"/>
                    </a:lnTo>
                    <a:lnTo>
                      <a:pt x="1" y="31"/>
                    </a:lnTo>
                    <a:lnTo>
                      <a:pt x="0" y="35"/>
                    </a:lnTo>
                    <a:lnTo>
                      <a:pt x="0" y="52"/>
                    </a:lnTo>
                    <a:lnTo>
                      <a:pt x="1" y="57"/>
                    </a:lnTo>
                    <a:lnTo>
                      <a:pt x="3" y="61"/>
                    </a:lnTo>
                    <a:lnTo>
                      <a:pt x="7" y="64"/>
                    </a:lnTo>
                    <a:lnTo>
                      <a:pt x="11" y="67"/>
                    </a:lnTo>
                    <a:lnTo>
                      <a:pt x="15" y="68"/>
                    </a:lnTo>
                    <a:lnTo>
                      <a:pt x="43" y="68"/>
                    </a:lnTo>
                    <a:lnTo>
                      <a:pt x="43" y="76"/>
                    </a:lnTo>
                    <a:lnTo>
                      <a:pt x="9" y="76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104" name="Freeform 7396">
                <a:extLst>
                  <a:ext uri="{FF2B5EF4-FFF2-40B4-BE49-F238E27FC236}">
                    <a16:creationId xmlns:a16="http://schemas.microsoft.com/office/drawing/2014/main" id="{347E0C1C-CFBA-4650-B4CF-CE483E23BC8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303713" y="2197497"/>
                <a:ext cx="390547" cy="605634"/>
              </a:xfrm>
              <a:custGeom>
                <a:avLst/>
                <a:gdLst>
                  <a:gd name="T0" fmla="*/ 69 w 69"/>
                  <a:gd name="T1" fmla="*/ 0 h 107"/>
                  <a:gd name="T2" fmla="*/ 67 w 69"/>
                  <a:gd name="T3" fmla="*/ 2 h 107"/>
                  <a:gd name="T4" fmla="*/ 62 w 69"/>
                  <a:gd name="T5" fmla="*/ 6 h 107"/>
                  <a:gd name="T6" fmla="*/ 52 w 69"/>
                  <a:gd name="T7" fmla="*/ 12 h 107"/>
                  <a:gd name="T8" fmla="*/ 43 w 69"/>
                  <a:gd name="T9" fmla="*/ 19 h 107"/>
                  <a:gd name="T10" fmla="*/ 34 w 69"/>
                  <a:gd name="T11" fmla="*/ 26 h 107"/>
                  <a:gd name="T12" fmla="*/ 25 w 69"/>
                  <a:gd name="T13" fmla="*/ 31 h 107"/>
                  <a:gd name="T14" fmla="*/ 18 w 69"/>
                  <a:gd name="T15" fmla="*/ 36 h 107"/>
                  <a:gd name="T16" fmla="*/ 15 w 69"/>
                  <a:gd name="T17" fmla="*/ 38 h 107"/>
                  <a:gd name="T18" fmla="*/ 11 w 69"/>
                  <a:gd name="T19" fmla="*/ 38 h 107"/>
                  <a:gd name="T20" fmla="*/ 8 w 69"/>
                  <a:gd name="T21" fmla="*/ 39 h 107"/>
                  <a:gd name="T22" fmla="*/ 5 w 69"/>
                  <a:gd name="T23" fmla="*/ 42 h 107"/>
                  <a:gd name="T24" fmla="*/ 3 w 69"/>
                  <a:gd name="T25" fmla="*/ 44 h 107"/>
                  <a:gd name="T26" fmla="*/ 1 w 69"/>
                  <a:gd name="T27" fmla="*/ 48 h 107"/>
                  <a:gd name="T28" fmla="*/ 0 w 69"/>
                  <a:gd name="T29" fmla="*/ 52 h 107"/>
                  <a:gd name="T30" fmla="*/ 1 w 69"/>
                  <a:gd name="T31" fmla="*/ 56 h 107"/>
                  <a:gd name="T32" fmla="*/ 3 w 69"/>
                  <a:gd name="T33" fmla="*/ 60 h 107"/>
                  <a:gd name="T34" fmla="*/ 5 w 69"/>
                  <a:gd name="T35" fmla="*/ 63 h 107"/>
                  <a:gd name="T36" fmla="*/ 8 w 69"/>
                  <a:gd name="T37" fmla="*/ 64 h 107"/>
                  <a:gd name="T38" fmla="*/ 12 w 69"/>
                  <a:gd name="T39" fmla="*/ 65 h 107"/>
                  <a:gd name="T40" fmla="*/ 15 w 69"/>
                  <a:gd name="T41" fmla="*/ 65 h 107"/>
                  <a:gd name="T42" fmla="*/ 18 w 69"/>
                  <a:gd name="T43" fmla="*/ 67 h 107"/>
                  <a:gd name="T44" fmla="*/ 24 w 69"/>
                  <a:gd name="T45" fmla="*/ 72 h 107"/>
                  <a:gd name="T46" fmla="*/ 33 w 69"/>
                  <a:gd name="T47" fmla="*/ 78 h 107"/>
                  <a:gd name="T48" fmla="*/ 41 w 69"/>
                  <a:gd name="T49" fmla="*/ 86 h 107"/>
                  <a:gd name="T50" fmla="*/ 50 w 69"/>
                  <a:gd name="T51" fmla="*/ 94 h 107"/>
                  <a:gd name="T52" fmla="*/ 58 w 69"/>
                  <a:gd name="T53" fmla="*/ 101 h 107"/>
                  <a:gd name="T54" fmla="*/ 63 w 69"/>
                  <a:gd name="T55" fmla="*/ 106 h 107"/>
                  <a:gd name="T56" fmla="*/ 66 w 69"/>
                  <a:gd name="T57" fmla="*/ 107 h 107"/>
                  <a:gd name="T58" fmla="*/ 63 w 69"/>
                  <a:gd name="T59" fmla="*/ 105 h 107"/>
                  <a:gd name="T60" fmla="*/ 59 w 69"/>
                  <a:gd name="T61" fmla="*/ 99 h 107"/>
                  <a:gd name="T62" fmla="*/ 54 w 69"/>
                  <a:gd name="T63" fmla="*/ 91 h 107"/>
                  <a:gd name="T64" fmla="*/ 46 w 69"/>
                  <a:gd name="T65" fmla="*/ 81 h 107"/>
                  <a:gd name="T66" fmla="*/ 39 w 69"/>
                  <a:gd name="T67" fmla="*/ 72 h 107"/>
                  <a:gd name="T68" fmla="*/ 34 w 69"/>
                  <a:gd name="T69" fmla="*/ 63 h 107"/>
                  <a:gd name="T70" fmla="*/ 29 w 69"/>
                  <a:gd name="T71" fmla="*/ 56 h 107"/>
                  <a:gd name="T72" fmla="*/ 28 w 69"/>
                  <a:gd name="T73" fmla="*/ 52 h 107"/>
                  <a:gd name="T74" fmla="*/ 28 w 69"/>
                  <a:gd name="T75" fmla="*/ 51 h 107"/>
                  <a:gd name="T76" fmla="*/ 28 w 69"/>
                  <a:gd name="T77" fmla="*/ 51 h 107"/>
                  <a:gd name="T78" fmla="*/ 29 w 69"/>
                  <a:gd name="T79" fmla="*/ 47 h 107"/>
                  <a:gd name="T80" fmla="*/ 34 w 69"/>
                  <a:gd name="T81" fmla="*/ 42 h 107"/>
                  <a:gd name="T82" fmla="*/ 41 w 69"/>
                  <a:gd name="T83" fmla="*/ 33 h 107"/>
                  <a:gd name="T84" fmla="*/ 49 w 69"/>
                  <a:gd name="T85" fmla="*/ 23 h 107"/>
                  <a:gd name="T86" fmla="*/ 56 w 69"/>
                  <a:gd name="T87" fmla="*/ 16 h 107"/>
                  <a:gd name="T88" fmla="*/ 63 w 69"/>
                  <a:gd name="T89" fmla="*/ 8 h 107"/>
                  <a:gd name="T90" fmla="*/ 68 w 69"/>
                  <a:gd name="T91" fmla="*/ 2 h 107"/>
                  <a:gd name="T92" fmla="*/ 69 w 69"/>
                  <a:gd name="T93" fmla="*/ 0 h 10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</a:cxnLst>
                <a:rect l="0" t="0" r="r" b="b"/>
                <a:pathLst>
                  <a:path w="69" h="107">
                    <a:moveTo>
                      <a:pt x="69" y="0"/>
                    </a:moveTo>
                    <a:lnTo>
                      <a:pt x="67" y="2"/>
                    </a:lnTo>
                    <a:lnTo>
                      <a:pt x="62" y="6"/>
                    </a:lnTo>
                    <a:lnTo>
                      <a:pt x="52" y="12"/>
                    </a:lnTo>
                    <a:lnTo>
                      <a:pt x="43" y="19"/>
                    </a:lnTo>
                    <a:lnTo>
                      <a:pt x="34" y="26"/>
                    </a:lnTo>
                    <a:lnTo>
                      <a:pt x="25" y="31"/>
                    </a:lnTo>
                    <a:lnTo>
                      <a:pt x="18" y="36"/>
                    </a:lnTo>
                    <a:lnTo>
                      <a:pt x="15" y="38"/>
                    </a:lnTo>
                    <a:lnTo>
                      <a:pt x="11" y="38"/>
                    </a:lnTo>
                    <a:lnTo>
                      <a:pt x="8" y="39"/>
                    </a:lnTo>
                    <a:lnTo>
                      <a:pt x="5" y="42"/>
                    </a:lnTo>
                    <a:lnTo>
                      <a:pt x="3" y="44"/>
                    </a:lnTo>
                    <a:lnTo>
                      <a:pt x="1" y="48"/>
                    </a:lnTo>
                    <a:lnTo>
                      <a:pt x="0" y="52"/>
                    </a:lnTo>
                    <a:lnTo>
                      <a:pt x="1" y="56"/>
                    </a:lnTo>
                    <a:lnTo>
                      <a:pt x="3" y="60"/>
                    </a:lnTo>
                    <a:lnTo>
                      <a:pt x="5" y="63"/>
                    </a:lnTo>
                    <a:lnTo>
                      <a:pt x="8" y="64"/>
                    </a:lnTo>
                    <a:lnTo>
                      <a:pt x="12" y="65"/>
                    </a:lnTo>
                    <a:lnTo>
                      <a:pt x="15" y="65"/>
                    </a:lnTo>
                    <a:lnTo>
                      <a:pt x="18" y="67"/>
                    </a:lnTo>
                    <a:lnTo>
                      <a:pt x="24" y="72"/>
                    </a:lnTo>
                    <a:lnTo>
                      <a:pt x="33" y="78"/>
                    </a:lnTo>
                    <a:lnTo>
                      <a:pt x="41" y="86"/>
                    </a:lnTo>
                    <a:lnTo>
                      <a:pt x="50" y="94"/>
                    </a:lnTo>
                    <a:lnTo>
                      <a:pt x="58" y="101"/>
                    </a:lnTo>
                    <a:lnTo>
                      <a:pt x="63" y="106"/>
                    </a:lnTo>
                    <a:lnTo>
                      <a:pt x="66" y="107"/>
                    </a:lnTo>
                    <a:lnTo>
                      <a:pt x="63" y="105"/>
                    </a:lnTo>
                    <a:lnTo>
                      <a:pt x="59" y="99"/>
                    </a:lnTo>
                    <a:lnTo>
                      <a:pt x="54" y="91"/>
                    </a:lnTo>
                    <a:lnTo>
                      <a:pt x="46" y="81"/>
                    </a:lnTo>
                    <a:lnTo>
                      <a:pt x="39" y="72"/>
                    </a:lnTo>
                    <a:lnTo>
                      <a:pt x="34" y="63"/>
                    </a:lnTo>
                    <a:lnTo>
                      <a:pt x="29" y="56"/>
                    </a:lnTo>
                    <a:lnTo>
                      <a:pt x="28" y="52"/>
                    </a:lnTo>
                    <a:lnTo>
                      <a:pt x="28" y="51"/>
                    </a:lnTo>
                    <a:lnTo>
                      <a:pt x="28" y="51"/>
                    </a:lnTo>
                    <a:lnTo>
                      <a:pt x="29" y="47"/>
                    </a:lnTo>
                    <a:lnTo>
                      <a:pt x="34" y="42"/>
                    </a:lnTo>
                    <a:lnTo>
                      <a:pt x="41" y="33"/>
                    </a:lnTo>
                    <a:lnTo>
                      <a:pt x="49" y="23"/>
                    </a:lnTo>
                    <a:lnTo>
                      <a:pt x="56" y="16"/>
                    </a:lnTo>
                    <a:lnTo>
                      <a:pt x="63" y="8"/>
                    </a:lnTo>
                    <a:lnTo>
                      <a:pt x="68" y="2"/>
                    </a:lnTo>
                    <a:lnTo>
                      <a:pt x="69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417154884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3929E0-933F-446F-A0DD-263179FD34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br>
              <a:rPr lang="en-US" dirty="0"/>
            </a:br>
            <a:br>
              <a:rPr lang="en-US" dirty="0"/>
            </a:br>
            <a:r>
              <a:rPr lang="en-US" dirty="0"/>
              <a:t>Automation for a leading vacation rental online marketplace company </a:t>
            </a:r>
            <a:endParaRPr lang="en-IN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DB6D233-43B5-4F34-9FFA-495BD238B31E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Automating for a Global Digital Company – Challenge and Solution</a:t>
            </a:r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9F1C8B82-B9BE-44E5-B1A6-574C6BEBE790}"/>
              </a:ext>
            </a:extLst>
          </p:cNvPr>
          <p:cNvSpPr/>
          <p:nvPr/>
        </p:nvSpPr>
        <p:spPr>
          <a:xfrm>
            <a:off x="-1" y="1143240"/>
            <a:ext cx="12188826" cy="837585"/>
          </a:xfrm>
          <a:prstGeom prst="roundRect">
            <a:avLst>
              <a:gd name="adj" fmla="val 0"/>
            </a:avLst>
          </a:prstGeom>
          <a:solidFill>
            <a:schemeClr val="accent5"/>
          </a:solidFill>
          <a:ln>
            <a:noFill/>
          </a:ln>
          <a:effectLst/>
        </p:spPr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BA65FEB-C2A9-480B-9068-FA37D94FD663}"/>
              </a:ext>
            </a:extLst>
          </p:cNvPr>
          <p:cNvSpPr txBox="1"/>
          <p:nvPr/>
        </p:nvSpPr>
        <p:spPr>
          <a:xfrm>
            <a:off x="1341198" y="1270541"/>
            <a:ext cx="1050379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/>
            <a:r>
              <a:rPr lang="en-US" sz="1600" kern="0" dirty="0">
                <a:solidFill>
                  <a:schemeClr val="bg1"/>
                </a:solidFill>
              </a:rPr>
              <a:t>Leading Global Digital Company that operates an online marketplace and hospitality service which is accessible via web and mobile apps</a:t>
            </a:r>
            <a:endParaRPr lang="en-US" sz="1600" dirty="0">
              <a:solidFill>
                <a:schemeClr val="bg1"/>
              </a:solidFill>
            </a:endParaRP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78D153D5-B340-44C4-A06D-ACCB5FACA8FF}"/>
              </a:ext>
            </a:extLst>
          </p:cNvPr>
          <p:cNvCxnSpPr/>
          <p:nvPr/>
        </p:nvCxnSpPr>
        <p:spPr>
          <a:xfrm>
            <a:off x="1144246" y="1283352"/>
            <a:ext cx="0" cy="533400"/>
          </a:xfrm>
          <a:prstGeom prst="line">
            <a:avLst/>
          </a:prstGeom>
          <a:noFill/>
          <a:ln w="6350" cap="flat" cmpd="sng" algn="ctr">
            <a:solidFill>
              <a:sysClr val="window" lastClr="FFFFFF"/>
            </a:solidFill>
            <a:prstDash val="solid"/>
            <a:miter lim="800000"/>
          </a:ln>
          <a:effectLst/>
        </p:spPr>
      </p:cxnSp>
      <p:grpSp>
        <p:nvGrpSpPr>
          <p:cNvPr id="15" name="Group 14">
            <a:extLst>
              <a:ext uri="{FF2B5EF4-FFF2-40B4-BE49-F238E27FC236}">
                <a16:creationId xmlns:a16="http://schemas.microsoft.com/office/drawing/2014/main" id="{1A68B9A0-6291-4ED9-A6CE-610A9E7B5E57}"/>
              </a:ext>
            </a:extLst>
          </p:cNvPr>
          <p:cNvGrpSpPr/>
          <p:nvPr/>
        </p:nvGrpSpPr>
        <p:grpSpPr>
          <a:xfrm>
            <a:off x="0" y="2316447"/>
            <a:ext cx="3045617" cy="4012411"/>
            <a:chOff x="0" y="2382707"/>
            <a:chExt cx="3045617" cy="4012411"/>
          </a:xfrm>
        </p:grpSpPr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27CBE975-D411-4CA1-B057-76681F7F9AE6}"/>
                </a:ext>
              </a:extLst>
            </p:cNvPr>
            <p:cNvGrpSpPr/>
            <p:nvPr/>
          </p:nvGrpSpPr>
          <p:grpSpPr>
            <a:xfrm>
              <a:off x="0" y="2382707"/>
              <a:ext cx="3043004" cy="4012411"/>
              <a:chOff x="0" y="2382707"/>
              <a:chExt cx="3043004" cy="4012411"/>
            </a:xfrm>
          </p:grpSpPr>
          <p:sp>
            <p:nvSpPr>
              <p:cNvPr id="9" name="Rounded Rectangle 47">
                <a:extLst>
                  <a:ext uri="{FF2B5EF4-FFF2-40B4-BE49-F238E27FC236}">
                    <a16:creationId xmlns:a16="http://schemas.microsoft.com/office/drawing/2014/main" id="{5BC7335E-CE88-4690-A5D0-E2532A1BEB38}"/>
                  </a:ext>
                </a:extLst>
              </p:cNvPr>
              <p:cNvSpPr/>
              <p:nvPr/>
            </p:nvSpPr>
            <p:spPr>
              <a:xfrm>
                <a:off x="0" y="2382707"/>
                <a:ext cx="3043004" cy="855961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  <a:prstDash val="sysDot"/>
              </a:ln>
              <a:effectLst/>
            </p:spPr>
            <p:txBody>
              <a:bodyPr lIns="182880" rtlCol="0" anchor="ctr"/>
              <a:lstStyle/>
              <a:p>
                <a:pPr marL="0" marR="0" lvl="0" indent="0" defTabSz="914400" eaLnBrk="1" fontAlgn="auto" latinLnBrk="0" hangingPunct="1">
                  <a:spcBef>
                    <a:spcPts val="600"/>
                  </a:spcBef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200" b="1" i="0" u="none" strike="noStrike" kern="0" cap="none" spc="0" normalizeH="0" baseline="0" noProof="0" dirty="0">
                    <a:ln>
                      <a:noFill/>
                    </a:ln>
                    <a:effectLst/>
                    <a:uLnTx/>
                    <a:uFillTx/>
                    <a:ea typeface="+mn-ea"/>
                    <a:cs typeface="+mn-cs"/>
                  </a:rPr>
                  <a:t>Poor Listing Experience </a:t>
                </a:r>
              </a:p>
              <a:p>
                <a:pPr marL="274320" marR="0" lvl="1" indent="-274320" fontAlgn="auto">
                  <a:spcBef>
                    <a:spcPts val="600"/>
                  </a:spcBef>
                  <a:buClr>
                    <a:schemeClr val="bg2"/>
                  </a:buClr>
                  <a:buSzPct val="105000"/>
                  <a:buFontTx/>
                  <a:buChar char="◌"/>
                  <a:tabLst/>
                  <a:defRPr/>
                </a:pPr>
                <a:r>
                  <a:rPr lang="en-US" sz="1200" dirty="0"/>
                  <a:t>Only 30% from marketing to listing</a:t>
                </a:r>
              </a:p>
            </p:txBody>
          </p:sp>
          <p:sp>
            <p:nvSpPr>
              <p:cNvPr id="10" name="Rounded Rectangle 53">
                <a:extLst>
                  <a:ext uri="{FF2B5EF4-FFF2-40B4-BE49-F238E27FC236}">
                    <a16:creationId xmlns:a16="http://schemas.microsoft.com/office/drawing/2014/main" id="{0DB3BCBF-C7BF-4C4C-8F28-44ED2A067D79}"/>
                  </a:ext>
                </a:extLst>
              </p:cNvPr>
              <p:cNvSpPr/>
              <p:nvPr/>
            </p:nvSpPr>
            <p:spPr>
              <a:xfrm>
                <a:off x="0" y="3273539"/>
                <a:ext cx="3043004" cy="855961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  <a:prstDash val="sysDot"/>
              </a:ln>
              <a:effectLst/>
            </p:spPr>
            <p:txBody>
              <a:bodyPr lIns="182880" rtlCol="0" anchor="ctr"/>
              <a:lstStyle/>
              <a:p>
                <a:pPr marL="0" marR="0" lvl="0" indent="0" defTabSz="914400" eaLnBrk="1" fontAlgn="auto" latinLnBrk="0" hangingPunct="1">
                  <a:spcBef>
                    <a:spcPts val="600"/>
                  </a:spcBef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200" b="1" i="0" u="none" strike="noStrike" kern="0" cap="none" spc="0" normalizeH="0" baseline="0" noProof="0" dirty="0">
                    <a:ln>
                      <a:noFill/>
                    </a:ln>
                    <a:effectLst/>
                    <a:uLnTx/>
                    <a:uFillTx/>
                    <a:ea typeface="+mn-ea"/>
                    <a:cs typeface="+mn-cs"/>
                  </a:rPr>
                  <a:t>Long Turnaround Time</a:t>
                </a:r>
              </a:p>
              <a:p>
                <a:pPr marL="274320" lvl="1" indent="-274320">
                  <a:spcBef>
                    <a:spcPts val="600"/>
                  </a:spcBef>
                  <a:buClr>
                    <a:schemeClr val="bg2"/>
                  </a:buClr>
                  <a:buSzPct val="105000"/>
                  <a:buFontTx/>
                  <a:buChar char="◌"/>
                </a:pPr>
                <a:r>
                  <a:rPr lang="en-US" sz="1200" dirty="0"/>
                  <a:t>More than a month to onboard a listing on platform</a:t>
                </a:r>
              </a:p>
            </p:txBody>
          </p:sp>
          <p:sp>
            <p:nvSpPr>
              <p:cNvPr id="11" name="Rounded Rectangle 54">
                <a:extLst>
                  <a:ext uri="{FF2B5EF4-FFF2-40B4-BE49-F238E27FC236}">
                    <a16:creationId xmlns:a16="http://schemas.microsoft.com/office/drawing/2014/main" id="{1CEC32FD-E850-4EED-BC25-22DF8C0B84F3}"/>
                  </a:ext>
                </a:extLst>
              </p:cNvPr>
              <p:cNvSpPr/>
              <p:nvPr/>
            </p:nvSpPr>
            <p:spPr>
              <a:xfrm>
                <a:off x="0" y="4164371"/>
                <a:ext cx="3043004" cy="855961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  <a:prstDash val="sysDot"/>
              </a:ln>
              <a:effectLst/>
            </p:spPr>
            <p:txBody>
              <a:bodyPr lIns="182880" rtlCol="0" anchor="ctr"/>
              <a:lstStyle/>
              <a:p>
                <a:pPr marL="0" marR="0" lvl="0" indent="0" defTabSz="914400" eaLnBrk="1" fontAlgn="auto" latinLnBrk="0" hangingPunct="1">
                  <a:spcBef>
                    <a:spcPts val="600"/>
                  </a:spcBef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200" b="1" i="0" u="none" strike="noStrike" kern="0" cap="none" spc="0" normalizeH="0" baseline="0" noProof="0" dirty="0">
                    <a:ln>
                      <a:noFill/>
                    </a:ln>
                    <a:effectLst/>
                    <a:uLnTx/>
                    <a:uFillTx/>
                    <a:ea typeface="+mn-ea"/>
                    <a:cs typeface="+mn-cs"/>
                  </a:rPr>
                  <a:t>Manual Process</a:t>
                </a:r>
              </a:p>
              <a:p>
                <a:pPr marL="274320" marR="0" lvl="1" indent="-274320" fontAlgn="auto">
                  <a:spcBef>
                    <a:spcPts val="600"/>
                  </a:spcBef>
                  <a:buClr>
                    <a:schemeClr val="bg2"/>
                  </a:buClr>
                  <a:buSzPct val="105000"/>
                  <a:buFontTx/>
                  <a:buChar char="◌"/>
                  <a:tabLst/>
                  <a:defRPr/>
                </a:pPr>
                <a:r>
                  <a:rPr lang="en-US" sz="1200" dirty="0"/>
                  <a:t>Risk of errors from data entry, recon and data transfer</a:t>
                </a:r>
              </a:p>
            </p:txBody>
          </p:sp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FB35B502-F393-45B7-841F-9D2AFBF5243C}"/>
                  </a:ext>
                </a:extLst>
              </p:cNvPr>
              <p:cNvSpPr txBox="1"/>
              <p:nvPr/>
            </p:nvSpPr>
            <p:spPr>
              <a:xfrm>
                <a:off x="0" y="5946035"/>
                <a:ext cx="3043002" cy="449083"/>
              </a:xfrm>
              <a:prstGeom prst="rect">
                <a:avLst/>
              </a:prstGeom>
              <a:solidFill>
                <a:schemeClr val="bg2"/>
              </a:solidFill>
            </p:spPr>
            <p:txBody>
              <a:bodyPr wrap="square" rtlCol="0" anchor="ctr">
                <a:noAutofit/>
              </a:bodyPr>
              <a:lstStyle>
                <a:defPPr>
                  <a:defRPr lang="en-US"/>
                </a:defPPr>
                <a:lvl1pPr algn="ctr">
                  <a:defRPr b="1"/>
                </a:lvl1pPr>
              </a:lstStyle>
              <a:p>
                <a:pPr defTabSz="914400"/>
                <a:r>
                  <a:rPr lang="en-US" sz="1600" dirty="0">
                    <a:solidFill>
                      <a:schemeClr val="bg1"/>
                    </a:solidFill>
                  </a:rPr>
                  <a:t>Client Problem Statement</a:t>
                </a:r>
              </a:p>
            </p:txBody>
          </p:sp>
          <p:sp>
            <p:nvSpPr>
              <p:cNvPr id="13" name="Rounded Rectangle 56">
                <a:extLst>
                  <a:ext uri="{FF2B5EF4-FFF2-40B4-BE49-F238E27FC236}">
                    <a16:creationId xmlns:a16="http://schemas.microsoft.com/office/drawing/2014/main" id="{1E7346BF-86D6-4F4B-B9FD-616E241F7F86}"/>
                  </a:ext>
                </a:extLst>
              </p:cNvPr>
              <p:cNvSpPr/>
              <p:nvPr/>
            </p:nvSpPr>
            <p:spPr>
              <a:xfrm>
                <a:off x="0" y="5055203"/>
                <a:ext cx="3043004" cy="855961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  <a:prstDash val="sysDot"/>
              </a:ln>
              <a:effectLst/>
            </p:spPr>
            <p:txBody>
              <a:bodyPr lIns="182880" rtlCol="0" anchor="ctr"/>
              <a:lstStyle/>
              <a:p>
                <a:pPr marL="0" marR="0" lvl="0" indent="0" defTabSz="914400" eaLnBrk="1" fontAlgn="auto" latinLnBrk="0" hangingPunct="1">
                  <a:spcBef>
                    <a:spcPts val="600"/>
                  </a:spcBef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200" b="1" i="0" u="none" strike="noStrike" kern="0" cap="none" spc="0" normalizeH="0" baseline="0" noProof="0" dirty="0">
                    <a:ln>
                      <a:noFill/>
                    </a:ln>
                    <a:effectLst/>
                    <a:uLnTx/>
                    <a:uFillTx/>
                    <a:ea typeface="+mn-ea"/>
                    <a:cs typeface="+mn-cs"/>
                  </a:rPr>
                  <a:t>Unscalable Process</a:t>
                </a:r>
              </a:p>
              <a:p>
                <a:pPr marL="274320" lvl="1" indent="-274320">
                  <a:spcBef>
                    <a:spcPts val="600"/>
                  </a:spcBef>
                  <a:buClr>
                    <a:schemeClr val="bg2"/>
                  </a:buClr>
                  <a:buSzPct val="105000"/>
                  <a:buFontTx/>
                  <a:buChar char="◌"/>
                </a:pPr>
                <a:r>
                  <a:rPr lang="en-US" sz="1200" dirty="0"/>
                  <a:t>Current volume of 30k+, expected to ramp to over 150k+</a:t>
                </a:r>
              </a:p>
            </p:txBody>
          </p:sp>
        </p:grp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67F67943-045A-49CF-83E9-38058485AC9A}"/>
                </a:ext>
              </a:extLst>
            </p:cNvPr>
            <p:cNvCxnSpPr>
              <a:cxnSpLocks/>
            </p:cNvCxnSpPr>
            <p:nvPr/>
          </p:nvCxnSpPr>
          <p:spPr>
            <a:xfrm>
              <a:off x="3045617" y="2382707"/>
              <a:ext cx="0" cy="4009236"/>
            </a:xfrm>
            <a:prstGeom prst="line">
              <a:avLst/>
            </a:prstGeom>
            <a:noFill/>
            <a:ln w="6350" cap="flat" cmpd="sng" algn="ctr">
              <a:solidFill>
                <a:schemeClr val="tx1">
                  <a:lumMod val="50000"/>
                  <a:lumOff val="50000"/>
                </a:schemeClr>
              </a:solidFill>
              <a:prstDash val="solid"/>
              <a:miter lim="800000"/>
            </a:ln>
            <a:effectLst/>
          </p:spPr>
        </p:cxnSp>
      </p:grpSp>
      <p:pic>
        <p:nvPicPr>
          <p:cNvPr id="25" name="Picture 24" descr="Text&#10;&#10;Description automatically generated">
            <a:extLst>
              <a:ext uri="{FF2B5EF4-FFF2-40B4-BE49-F238E27FC236}">
                <a16:creationId xmlns:a16="http://schemas.microsoft.com/office/drawing/2014/main" id="{56F1A9F8-F24E-4189-8595-DDA58937CBA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52077" y="1301148"/>
            <a:ext cx="513047" cy="513047"/>
          </a:xfrm>
          <a:prstGeom prst="rect">
            <a:avLst/>
          </a:prstGeom>
        </p:spPr>
      </p:pic>
      <p:grpSp>
        <p:nvGrpSpPr>
          <p:cNvPr id="39" name="Group 38">
            <a:extLst>
              <a:ext uri="{FF2B5EF4-FFF2-40B4-BE49-F238E27FC236}">
                <a16:creationId xmlns:a16="http://schemas.microsoft.com/office/drawing/2014/main" id="{A3BC9C81-A258-4FB7-AC21-22138DD7B1D5}"/>
              </a:ext>
            </a:extLst>
          </p:cNvPr>
          <p:cNvGrpSpPr/>
          <p:nvPr/>
        </p:nvGrpSpPr>
        <p:grpSpPr>
          <a:xfrm>
            <a:off x="3305909" y="2316447"/>
            <a:ext cx="3768398" cy="4012411"/>
            <a:chOff x="3305909" y="2316447"/>
            <a:chExt cx="3768398" cy="4012411"/>
          </a:xfrm>
        </p:grpSpPr>
        <p:grpSp>
          <p:nvGrpSpPr>
            <p:cNvPr id="16" name="Group 15">
              <a:extLst>
                <a:ext uri="{FF2B5EF4-FFF2-40B4-BE49-F238E27FC236}">
                  <a16:creationId xmlns:a16="http://schemas.microsoft.com/office/drawing/2014/main" id="{141D3A09-F5E0-4BFB-932D-373FE67F21D7}"/>
                </a:ext>
              </a:extLst>
            </p:cNvPr>
            <p:cNvGrpSpPr/>
            <p:nvPr/>
          </p:nvGrpSpPr>
          <p:grpSpPr>
            <a:xfrm>
              <a:off x="3786245" y="2316447"/>
              <a:ext cx="3288062" cy="4012411"/>
              <a:chOff x="3403914" y="2382707"/>
              <a:chExt cx="3288062" cy="4012411"/>
            </a:xfrm>
          </p:grpSpPr>
          <p:sp>
            <p:nvSpPr>
              <p:cNvPr id="17" name="Rectangle 16">
                <a:extLst>
                  <a:ext uri="{FF2B5EF4-FFF2-40B4-BE49-F238E27FC236}">
                    <a16:creationId xmlns:a16="http://schemas.microsoft.com/office/drawing/2014/main" id="{FAA26A8A-A626-48BB-BEBA-379F436EE7EE}"/>
                  </a:ext>
                </a:extLst>
              </p:cNvPr>
              <p:cNvSpPr/>
              <p:nvPr/>
            </p:nvSpPr>
            <p:spPr>
              <a:xfrm>
                <a:off x="3403914" y="2382707"/>
                <a:ext cx="3218098" cy="4012411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>
                    <a:lumMod val="85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pic>
            <p:nvPicPr>
              <p:cNvPr id="18" name="Picture 17">
                <a:extLst>
                  <a:ext uri="{FF2B5EF4-FFF2-40B4-BE49-F238E27FC236}">
                    <a16:creationId xmlns:a16="http://schemas.microsoft.com/office/drawing/2014/main" id="{5D30352D-8B66-4D97-94C5-5A9BF30AAB62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5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>
                <a:off x="3713948" y="3754576"/>
                <a:ext cx="2598031" cy="1706708"/>
              </a:xfrm>
              <a:prstGeom prst="rect">
                <a:avLst/>
              </a:prstGeom>
            </p:spPr>
          </p:pic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C1A2CE94-1F0E-40DE-9C96-7ECC534BD925}"/>
                  </a:ext>
                </a:extLst>
              </p:cNvPr>
              <p:cNvSpPr txBox="1"/>
              <p:nvPr/>
            </p:nvSpPr>
            <p:spPr>
              <a:xfrm>
                <a:off x="3403914" y="5946034"/>
                <a:ext cx="3218098" cy="449083"/>
              </a:xfrm>
              <a:prstGeom prst="rect">
                <a:avLst/>
              </a:prstGeom>
              <a:solidFill>
                <a:schemeClr val="accent3"/>
              </a:solidFill>
            </p:spPr>
            <p:txBody>
              <a:bodyPr wrap="square" rtlCol="0" anchor="ctr">
                <a:noAutofit/>
              </a:bodyPr>
              <a:lstStyle>
                <a:defPPr>
                  <a:defRPr lang="en-US"/>
                </a:defPPr>
                <a:lvl1pPr algn="ctr">
                  <a:defRPr b="1"/>
                </a:lvl1pPr>
              </a:lstStyle>
              <a:p>
                <a:pPr defTabSz="914400"/>
                <a:r>
                  <a:rPr lang="en-US" sz="1600" dirty="0">
                    <a:solidFill>
                      <a:schemeClr val="bg1"/>
                    </a:solidFill>
                  </a:rPr>
                  <a:t>Business Process Assessment</a:t>
                </a:r>
              </a:p>
            </p:txBody>
          </p:sp>
          <p:sp>
            <p:nvSpPr>
              <p:cNvPr id="20" name="Rectangle 19">
                <a:extLst>
                  <a:ext uri="{FF2B5EF4-FFF2-40B4-BE49-F238E27FC236}">
                    <a16:creationId xmlns:a16="http://schemas.microsoft.com/office/drawing/2014/main" id="{2C7598C4-749C-4349-94AD-8335534392EC}"/>
                  </a:ext>
                </a:extLst>
              </p:cNvPr>
              <p:cNvSpPr/>
              <p:nvPr/>
            </p:nvSpPr>
            <p:spPr>
              <a:xfrm>
                <a:off x="3435575" y="2471414"/>
                <a:ext cx="3256401" cy="110799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274320" lvl="1" indent="-182880">
                  <a:spcBef>
                    <a:spcPts val="600"/>
                  </a:spcBef>
                  <a:buClr>
                    <a:schemeClr val="bg2"/>
                  </a:buClr>
                  <a:buSzPct val="105000"/>
                  <a:buFontTx/>
                  <a:buChar char="◌"/>
                </a:pPr>
                <a:r>
                  <a:rPr lang="en-US" sz="1400" dirty="0"/>
                  <a:t>Interviews, Shadowing Session, Contextual observations </a:t>
                </a:r>
              </a:p>
              <a:p>
                <a:pPr marL="274320" lvl="1" indent="-182880">
                  <a:spcBef>
                    <a:spcPts val="600"/>
                  </a:spcBef>
                  <a:buClr>
                    <a:schemeClr val="bg2"/>
                  </a:buClr>
                  <a:buSzPct val="105000"/>
                  <a:buFontTx/>
                  <a:buChar char="◌"/>
                </a:pPr>
                <a:r>
                  <a:rPr lang="en-US" sz="1400" dirty="0"/>
                  <a:t>Design thinking workshops </a:t>
                </a:r>
              </a:p>
              <a:p>
                <a:pPr marL="274320" lvl="1" indent="-182880">
                  <a:spcBef>
                    <a:spcPts val="600"/>
                  </a:spcBef>
                  <a:buClr>
                    <a:schemeClr val="bg2"/>
                  </a:buClr>
                  <a:buSzPct val="105000"/>
                  <a:buFontTx/>
                  <a:buChar char="◌"/>
                </a:pPr>
                <a:r>
                  <a:rPr lang="en-US" sz="1400" dirty="0"/>
                  <a:t>Customer journey mapping</a:t>
                </a:r>
              </a:p>
            </p:txBody>
          </p:sp>
        </p:grpSp>
        <p:grpSp>
          <p:nvGrpSpPr>
            <p:cNvPr id="36" name="Group 35">
              <a:extLst>
                <a:ext uri="{FF2B5EF4-FFF2-40B4-BE49-F238E27FC236}">
                  <a16:creationId xmlns:a16="http://schemas.microsoft.com/office/drawing/2014/main" id="{BD57F709-0811-43C8-A0CD-4FF64780E48A}"/>
                </a:ext>
              </a:extLst>
            </p:cNvPr>
            <p:cNvGrpSpPr/>
            <p:nvPr/>
          </p:nvGrpSpPr>
          <p:grpSpPr>
            <a:xfrm>
              <a:off x="3305909" y="3990599"/>
              <a:ext cx="332039" cy="520075"/>
              <a:chOff x="3335078" y="3990599"/>
              <a:chExt cx="332039" cy="520075"/>
            </a:xfrm>
          </p:grpSpPr>
          <p:sp>
            <p:nvSpPr>
              <p:cNvPr id="37" name="Chevron 24">
                <a:extLst>
                  <a:ext uri="{FF2B5EF4-FFF2-40B4-BE49-F238E27FC236}">
                    <a16:creationId xmlns:a16="http://schemas.microsoft.com/office/drawing/2014/main" id="{0C4D95F5-6850-43C3-89E1-FEB2EFB33314}"/>
                  </a:ext>
                </a:extLst>
              </p:cNvPr>
              <p:cNvSpPr/>
              <p:nvPr/>
            </p:nvSpPr>
            <p:spPr>
              <a:xfrm rot="5400000">
                <a:off x="3272727" y="4116284"/>
                <a:ext cx="520075" cy="268705"/>
              </a:xfrm>
              <a:prstGeom prst="flowChartExtract">
                <a:avLst/>
              </a:prstGeom>
              <a:solidFill>
                <a:sysClr val="windowText" lastClr="000000">
                  <a:lumMod val="50000"/>
                  <a:lumOff val="50000"/>
                </a:sysClr>
              </a:solidFill>
              <a:ln>
                <a:noFill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ea typeface="+mn-ea"/>
                  <a:cs typeface="+mn-cs"/>
                </a:endParaRPr>
              </a:p>
            </p:txBody>
          </p:sp>
          <p:sp>
            <p:nvSpPr>
              <p:cNvPr id="34" name="Oval 33">
                <a:extLst>
                  <a:ext uri="{FF2B5EF4-FFF2-40B4-BE49-F238E27FC236}">
                    <a16:creationId xmlns:a16="http://schemas.microsoft.com/office/drawing/2014/main" id="{BCA22E7C-EE87-4FE2-A50B-748D4D037548}"/>
                  </a:ext>
                </a:extLst>
              </p:cNvPr>
              <p:cNvSpPr/>
              <p:nvPr/>
            </p:nvSpPr>
            <p:spPr>
              <a:xfrm>
                <a:off x="3335078" y="4200180"/>
                <a:ext cx="112495" cy="112495"/>
              </a:xfrm>
              <a:prstGeom prst="ellipse">
                <a:avLst/>
              </a:prstGeom>
              <a:solidFill>
                <a:srgbClr val="7F7F7F"/>
              </a:solidFill>
              <a:ln w="38100">
                <a:solidFill>
                  <a:schemeClr val="bg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N" dirty="0"/>
              </a:p>
            </p:txBody>
          </p:sp>
        </p:grpSp>
      </p:grpSp>
      <p:grpSp>
        <p:nvGrpSpPr>
          <p:cNvPr id="40" name="Group 39">
            <a:extLst>
              <a:ext uri="{FF2B5EF4-FFF2-40B4-BE49-F238E27FC236}">
                <a16:creationId xmlns:a16="http://schemas.microsoft.com/office/drawing/2014/main" id="{861D28E4-2D7A-4132-954C-A8EB35580610}"/>
              </a:ext>
            </a:extLst>
          </p:cNvPr>
          <p:cNvGrpSpPr/>
          <p:nvPr/>
        </p:nvGrpSpPr>
        <p:grpSpPr>
          <a:xfrm>
            <a:off x="7135227" y="2326345"/>
            <a:ext cx="4320245" cy="4325797"/>
            <a:chOff x="7135227" y="2326345"/>
            <a:chExt cx="4320245" cy="4325797"/>
          </a:xfrm>
        </p:grpSpPr>
        <p:grpSp>
          <p:nvGrpSpPr>
            <p:cNvPr id="32" name="Group 31">
              <a:extLst>
                <a:ext uri="{FF2B5EF4-FFF2-40B4-BE49-F238E27FC236}">
                  <a16:creationId xmlns:a16="http://schemas.microsoft.com/office/drawing/2014/main" id="{70D215EC-88F2-43C6-B9ED-5A2353D906FD}"/>
                </a:ext>
              </a:extLst>
            </p:cNvPr>
            <p:cNvGrpSpPr/>
            <p:nvPr/>
          </p:nvGrpSpPr>
          <p:grpSpPr>
            <a:xfrm>
              <a:off x="7521976" y="2326345"/>
              <a:ext cx="3933496" cy="4325797"/>
              <a:chOff x="7190276" y="2392605"/>
              <a:chExt cx="3933496" cy="4325797"/>
            </a:xfrm>
          </p:grpSpPr>
          <p:grpSp>
            <p:nvGrpSpPr>
              <p:cNvPr id="23" name="Group 22">
                <a:extLst>
                  <a:ext uri="{FF2B5EF4-FFF2-40B4-BE49-F238E27FC236}">
                    <a16:creationId xmlns:a16="http://schemas.microsoft.com/office/drawing/2014/main" id="{B8BAECA7-9652-4D13-9F28-018999CBF2BA}"/>
                  </a:ext>
                </a:extLst>
              </p:cNvPr>
              <p:cNvGrpSpPr/>
              <p:nvPr/>
            </p:nvGrpSpPr>
            <p:grpSpPr>
              <a:xfrm>
                <a:off x="7266451" y="2392605"/>
                <a:ext cx="3857320" cy="4012411"/>
                <a:chOff x="3403915" y="2382707"/>
                <a:chExt cx="2711179" cy="4012411"/>
              </a:xfrm>
            </p:grpSpPr>
            <p:sp>
              <p:nvSpPr>
                <p:cNvPr id="24" name="Rectangle 23">
                  <a:extLst>
                    <a:ext uri="{FF2B5EF4-FFF2-40B4-BE49-F238E27FC236}">
                      <a16:creationId xmlns:a16="http://schemas.microsoft.com/office/drawing/2014/main" id="{3E5D1669-F47D-431C-9E40-045574098894}"/>
                    </a:ext>
                  </a:extLst>
                </p:cNvPr>
                <p:cNvSpPr/>
                <p:nvPr/>
              </p:nvSpPr>
              <p:spPr>
                <a:xfrm>
                  <a:off x="3403915" y="2382707"/>
                  <a:ext cx="2711177" cy="4012411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bg1">
                      <a:lumMod val="85000"/>
                    </a:schemeClr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26" name="TextBox 25">
                  <a:extLst>
                    <a:ext uri="{FF2B5EF4-FFF2-40B4-BE49-F238E27FC236}">
                      <a16:creationId xmlns:a16="http://schemas.microsoft.com/office/drawing/2014/main" id="{68A9D9CE-4E84-4361-B719-F848AF926C69}"/>
                    </a:ext>
                  </a:extLst>
                </p:cNvPr>
                <p:cNvSpPr txBox="1"/>
                <p:nvPr/>
              </p:nvSpPr>
              <p:spPr>
                <a:xfrm>
                  <a:off x="3403915" y="5946034"/>
                  <a:ext cx="2711179" cy="449083"/>
                </a:xfrm>
                <a:prstGeom prst="rect">
                  <a:avLst/>
                </a:prstGeom>
                <a:solidFill>
                  <a:schemeClr val="accent4"/>
                </a:solidFill>
              </p:spPr>
              <p:txBody>
                <a:bodyPr wrap="square" rtlCol="0" anchor="ctr">
                  <a:noAutofit/>
                </a:bodyPr>
                <a:lstStyle>
                  <a:defPPr>
                    <a:defRPr lang="en-US"/>
                  </a:defPPr>
                  <a:lvl1pPr algn="ctr">
                    <a:defRPr b="1"/>
                  </a:lvl1pPr>
                </a:lstStyle>
                <a:p>
                  <a:pPr defTabSz="914400"/>
                  <a:r>
                    <a:rPr lang="en-US" sz="1600" dirty="0">
                      <a:solidFill>
                        <a:schemeClr val="bg1"/>
                      </a:solidFill>
                    </a:rPr>
                    <a:t>The Solution – Phase 1</a:t>
                  </a:r>
                </a:p>
              </p:txBody>
            </p:sp>
            <p:sp>
              <p:nvSpPr>
                <p:cNvPr id="27" name="Rectangle 26">
                  <a:extLst>
                    <a:ext uri="{FF2B5EF4-FFF2-40B4-BE49-F238E27FC236}">
                      <a16:creationId xmlns:a16="http://schemas.microsoft.com/office/drawing/2014/main" id="{652F07C8-329C-465A-A8F4-791E7ECA2CF0}"/>
                    </a:ext>
                  </a:extLst>
                </p:cNvPr>
                <p:cNvSpPr/>
                <p:nvPr/>
              </p:nvSpPr>
              <p:spPr>
                <a:xfrm>
                  <a:off x="3453090" y="2455244"/>
                  <a:ext cx="2581099" cy="1477328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 marL="434340" lvl="1" indent="-342900">
                    <a:spcBef>
                      <a:spcPts val="600"/>
                    </a:spcBef>
                    <a:buClr>
                      <a:schemeClr val="bg2"/>
                    </a:buClr>
                    <a:buSzPct val="105000"/>
                    <a:buFont typeface="+mj-lt"/>
                    <a:buAutoNum type="arabicPeriod"/>
                  </a:pPr>
                  <a:r>
                    <a:rPr lang="en-US" sz="1400" dirty="0"/>
                    <a:t>Business Process Improvement</a:t>
                  </a:r>
                </a:p>
                <a:p>
                  <a:pPr marL="434340" lvl="1" indent="-342900">
                    <a:spcBef>
                      <a:spcPts val="600"/>
                    </a:spcBef>
                    <a:buClr>
                      <a:schemeClr val="bg2"/>
                    </a:buClr>
                    <a:buSzPct val="105000"/>
                    <a:buFont typeface="+mj-lt"/>
                    <a:buAutoNum type="arabicPeriod"/>
                  </a:pPr>
                  <a:r>
                    <a:rPr lang="en-US" sz="1400" dirty="0"/>
                    <a:t>Automation using RPA and API</a:t>
                  </a:r>
                </a:p>
                <a:p>
                  <a:pPr marL="434340" lvl="1" indent="-342900">
                    <a:spcBef>
                      <a:spcPts val="600"/>
                    </a:spcBef>
                    <a:buClr>
                      <a:schemeClr val="bg2"/>
                    </a:buClr>
                    <a:buSzPct val="105000"/>
                    <a:buFont typeface="+mj-lt"/>
                    <a:buAutoNum type="arabicPeriod"/>
                  </a:pPr>
                  <a:r>
                    <a:rPr lang="en-US" sz="1400" dirty="0"/>
                    <a:t>Introduction of a service desk</a:t>
                  </a:r>
                </a:p>
                <a:p>
                  <a:pPr marL="434340" lvl="1" indent="-342900">
                    <a:spcBef>
                      <a:spcPts val="600"/>
                    </a:spcBef>
                    <a:buClr>
                      <a:schemeClr val="bg2"/>
                    </a:buClr>
                    <a:buSzPct val="105000"/>
                    <a:buFont typeface="+mj-lt"/>
                    <a:buAutoNum type="arabicPeriod"/>
                  </a:pPr>
                  <a:r>
                    <a:rPr lang="en-US" sz="1400" dirty="0"/>
                    <a:t>Hosting the solution on cloud </a:t>
                  </a:r>
                </a:p>
                <a:p>
                  <a:pPr marL="434340" lvl="1" indent="-342900">
                    <a:spcBef>
                      <a:spcPts val="600"/>
                    </a:spcBef>
                    <a:buClr>
                      <a:schemeClr val="bg2"/>
                    </a:buClr>
                    <a:buSzPct val="105000"/>
                    <a:buFont typeface="+mj-lt"/>
                    <a:buAutoNum type="arabicPeriod"/>
                  </a:pPr>
                  <a:r>
                    <a:rPr lang="en-US" sz="1400" dirty="0"/>
                    <a:t>Complete managed service offering</a:t>
                  </a:r>
                </a:p>
              </p:txBody>
            </p:sp>
          </p:grpSp>
          <p:pic>
            <p:nvPicPr>
              <p:cNvPr id="29" name="Picture 4" descr="Image result for jira service desk logo png">
                <a:extLst>
                  <a:ext uri="{FF2B5EF4-FFF2-40B4-BE49-F238E27FC236}">
                    <a16:creationId xmlns:a16="http://schemas.microsoft.com/office/drawing/2014/main" id="{D2F5C800-CE34-4681-97AF-6B263C8C3DB1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6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622096" y="5353544"/>
                <a:ext cx="1984276" cy="21548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026" name="Picture 2" descr="Google Cloud Platform Tutorial: From Zero to Hero with GCP">
                <a:extLst>
                  <a:ext uri="{FF2B5EF4-FFF2-40B4-BE49-F238E27FC236}">
                    <a16:creationId xmlns:a16="http://schemas.microsoft.com/office/drawing/2014/main" id="{F9272443-A690-41D6-AD9B-746DF2B2347F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280624" y="4270560"/>
                <a:ext cx="1452536" cy="81342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30" name="Picture 29">
                <a:extLst>
                  <a:ext uri="{FF2B5EF4-FFF2-40B4-BE49-F238E27FC236}">
                    <a16:creationId xmlns:a16="http://schemas.microsoft.com/office/drawing/2014/main" id="{26C3F554-B937-4FB9-AB1D-535127B3299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8798105" y="4360903"/>
                <a:ext cx="1173627" cy="659429"/>
              </a:xfrm>
              <a:prstGeom prst="rect">
                <a:avLst/>
              </a:prstGeom>
            </p:spPr>
          </p:pic>
          <p:pic>
            <p:nvPicPr>
              <p:cNvPr id="31" name="Picture 30">
                <a:extLst>
                  <a:ext uri="{FF2B5EF4-FFF2-40B4-BE49-F238E27FC236}">
                    <a16:creationId xmlns:a16="http://schemas.microsoft.com/office/drawing/2014/main" id="{D2DFC211-05F5-4D6B-81CC-0A1F2FF2A4E1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9"/>
              <a:srcRect t="23238" b="20192"/>
              <a:stretch/>
            </p:blipFill>
            <p:spPr>
              <a:xfrm>
                <a:off x="9908363" y="5190710"/>
                <a:ext cx="938542" cy="530941"/>
              </a:xfrm>
              <a:prstGeom prst="rect">
                <a:avLst/>
              </a:prstGeom>
            </p:spPr>
          </p:pic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70F0187D-C80F-40E1-A02E-2D9AEFA3288A}"/>
                  </a:ext>
                </a:extLst>
              </p:cNvPr>
              <p:cNvSpPr txBox="1"/>
              <p:nvPr/>
            </p:nvSpPr>
            <p:spPr>
              <a:xfrm>
                <a:off x="7190276" y="6441403"/>
                <a:ext cx="3933496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200" dirty="0"/>
                  <a:t>Go–Live in 3 months after the process was streamlined</a:t>
                </a:r>
              </a:p>
            </p:txBody>
          </p:sp>
        </p:grpSp>
        <p:grpSp>
          <p:nvGrpSpPr>
            <p:cNvPr id="41" name="Group 40">
              <a:extLst>
                <a:ext uri="{FF2B5EF4-FFF2-40B4-BE49-F238E27FC236}">
                  <a16:creationId xmlns:a16="http://schemas.microsoft.com/office/drawing/2014/main" id="{8D5BFDA0-99A1-4A8F-93C5-58327F800B22}"/>
                </a:ext>
              </a:extLst>
            </p:cNvPr>
            <p:cNvGrpSpPr/>
            <p:nvPr/>
          </p:nvGrpSpPr>
          <p:grpSpPr>
            <a:xfrm>
              <a:off x="7135227" y="3990599"/>
              <a:ext cx="332039" cy="520075"/>
              <a:chOff x="3335078" y="3990599"/>
              <a:chExt cx="332039" cy="520075"/>
            </a:xfrm>
          </p:grpSpPr>
          <p:sp>
            <p:nvSpPr>
              <p:cNvPr id="42" name="Chevron 24">
                <a:extLst>
                  <a:ext uri="{FF2B5EF4-FFF2-40B4-BE49-F238E27FC236}">
                    <a16:creationId xmlns:a16="http://schemas.microsoft.com/office/drawing/2014/main" id="{1328C43B-0EA5-407E-9846-688001790BB3}"/>
                  </a:ext>
                </a:extLst>
              </p:cNvPr>
              <p:cNvSpPr/>
              <p:nvPr/>
            </p:nvSpPr>
            <p:spPr>
              <a:xfrm rot="5400000">
                <a:off x="3272727" y="4116284"/>
                <a:ext cx="520075" cy="268705"/>
              </a:xfrm>
              <a:prstGeom prst="flowChartExtract">
                <a:avLst/>
              </a:prstGeom>
              <a:solidFill>
                <a:sysClr val="windowText" lastClr="000000">
                  <a:lumMod val="50000"/>
                  <a:lumOff val="50000"/>
                </a:sysClr>
              </a:solidFill>
              <a:ln>
                <a:noFill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ea typeface="+mn-ea"/>
                  <a:cs typeface="+mn-cs"/>
                </a:endParaRPr>
              </a:p>
            </p:txBody>
          </p:sp>
          <p:sp>
            <p:nvSpPr>
              <p:cNvPr id="43" name="Oval 42">
                <a:extLst>
                  <a:ext uri="{FF2B5EF4-FFF2-40B4-BE49-F238E27FC236}">
                    <a16:creationId xmlns:a16="http://schemas.microsoft.com/office/drawing/2014/main" id="{74F5BB76-FF19-436D-9979-12B87518CAAE}"/>
                  </a:ext>
                </a:extLst>
              </p:cNvPr>
              <p:cNvSpPr/>
              <p:nvPr/>
            </p:nvSpPr>
            <p:spPr>
              <a:xfrm>
                <a:off x="3335078" y="4200180"/>
                <a:ext cx="112495" cy="112495"/>
              </a:xfrm>
              <a:prstGeom prst="ellipse">
                <a:avLst/>
              </a:prstGeom>
              <a:solidFill>
                <a:srgbClr val="7F7F7F"/>
              </a:solidFill>
              <a:ln w="38100">
                <a:solidFill>
                  <a:schemeClr val="bg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N" dirty="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9240214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Title 1">
            <a:extLst>
              <a:ext uri="{FF2B5EF4-FFF2-40B4-BE49-F238E27FC236}">
                <a16:creationId xmlns:a16="http://schemas.microsoft.com/office/drawing/2014/main" id="{6B439ADE-BDAE-4186-A66B-5D69A0BB63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4850" y="245863"/>
            <a:ext cx="9152049" cy="315704"/>
          </a:xfrm>
        </p:spPr>
        <p:txBody>
          <a:bodyPr/>
          <a:lstStyle/>
          <a:p>
            <a:br>
              <a:rPr lang="en-US" dirty="0"/>
            </a:br>
            <a:br>
              <a:rPr lang="en-US" dirty="0"/>
            </a:br>
            <a:r>
              <a:rPr lang="en-US" dirty="0"/>
              <a:t>Automation for a leading vacation rental online marketplace company </a:t>
            </a:r>
          </a:p>
        </p:txBody>
      </p:sp>
      <p:sp>
        <p:nvSpPr>
          <p:cNvPr id="65" name="Text Placeholder 24">
            <a:extLst>
              <a:ext uri="{FF2B5EF4-FFF2-40B4-BE49-F238E27FC236}">
                <a16:creationId xmlns:a16="http://schemas.microsoft.com/office/drawing/2014/main" id="{CC5B94FB-647D-4DF0-AB60-62B3314165CE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334850" y="613084"/>
            <a:ext cx="10149840" cy="543708"/>
          </a:xfrm>
        </p:spPr>
        <p:txBody>
          <a:bodyPr/>
          <a:lstStyle/>
          <a:p>
            <a:r>
              <a:rPr lang="en-US" dirty="0"/>
              <a:t>Phase 1: Listing Process of hotel </a:t>
            </a:r>
            <a:endParaRPr lang="en-US" dirty="0">
              <a:highlight>
                <a:srgbClr val="FFFF00"/>
              </a:highlight>
            </a:endParaRPr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16C1067B-FC18-4278-A3EA-CCADC5C03856}"/>
              </a:ext>
            </a:extLst>
          </p:cNvPr>
          <p:cNvSpPr txBox="1"/>
          <p:nvPr/>
        </p:nvSpPr>
        <p:spPr>
          <a:xfrm>
            <a:off x="125593" y="1126301"/>
            <a:ext cx="1578542" cy="416529"/>
          </a:xfrm>
          <a:prstGeom prst="roundRect">
            <a:avLst>
              <a:gd name="adj" fmla="val 50000"/>
            </a:avLst>
          </a:prstGeom>
          <a:solidFill>
            <a:srgbClr val="079AD0"/>
          </a:solidFill>
        </p:spPr>
        <p:txBody>
          <a:bodyPr wrap="square" rtlCol="0">
            <a:noAutofit/>
          </a:bodyPr>
          <a:lstStyle>
            <a:defPPr>
              <a:defRPr lang="en-US"/>
            </a:defPPr>
            <a:lvl1pPr algn="ctr">
              <a:defRPr sz="1600" b="1">
                <a:solidFill>
                  <a:prstClr val="white"/>
                </a:solidFill>
                <a:latin typeface="Calibri" panose="020F0502020204030204" pitchFamily="34" charset="0"/>
              </a:defRPr>
            </a:lvl1pPr>
          </a:lstStyle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1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+mj-lt"/>
            </a:endParaRPr>
          </a:p>
        </p:txBody>
      </p:sp>
      <p:pic>
        <p:nvPicPr>
          <p:cNvPr id="67" name="Picture 66">
            <a:extLst>
              <a:ext uri="{FF2B5EF4-FFF2-40B4-BE49-F238E27FC236}">
                <a16:creationId xmlns:a16="http://schemas.microsoft.com/office/drawing/2014/main" id="{425057CC-00F7-425F-A397-D06A9FF1EF87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rgbClr val="ED7D31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01213" y="1660964"/>
            <a:ext cx="538856" cy="569191"/>
          </a:xfrm>
          <a:prstGeom prst="rect">
            <a:avLst/>
          </a:prstGeom>
        </p:spPr>
      </p:pic>
      <p:sp>
        <p:nvSpPr>
          <p:cNvPr id="68" name="TextBox 67">
            <a:extLst>
              <a:ext uri="{FF2B5EF4-FFF2-40B4-BE49-F238E27FC236}">
                <a16:creationId xmlns:a16="http://schemas.microsoft.com/office/drawing/2014/main" id="{906FC04F-2625-4636-92F0-D2CE2C89E949}"/>
              </a:ext>
            </a:extLst>
          </p:cNvPr>
          <p:cNvSpPr txBox="1"/>
          <p:nvPr/>
        </p:nvSpPr>
        <p:spPr>
          <a:xfrm>
            <a:off x="1744395" y="1125230"/>
            <a:ext cx="10238892" cy="417600"/>
          </a:xfrm>
          <a:prstGeom prst="roundRect">
            <a:avLst>
              <a:gd name="adj" fmla="val 50000"/>
            </a:avLst>
          </a:prstGeom>
          <a:solidFill>
            <a:srgbClr val="079AD0"/>
          </a:solidFill>
        </p:spPr>
        <p:txBody>
          <a:bodyPr wrap="square" rtlCol="0">
            <a:spAutoFit/>
          </a:bodyPr>
          <a:lstStyle>
            <a:defPPr>
              <a:defRPr lang="en-US"/>
            </a:defPPr>
            <a:lvl1pPr algn="ctr">
              <a:defRPr sz="1600" b="1">
                <a:solidFill>
                  <a:prstClr val="white"/>
                </a:solidFill>
                <a:latin typeface="Calibri" panose="020F0502020204030204" pitchFamily="34" charset="0"/>
              </a:defRPr>
            </a:lvl1pPr>
          </a:lstStyle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IN" sz="13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j-lt"/>
              </a:rPr>
              <a:t>Average Time to Process : 15 to 30 Days</a:t>
            </a:r>
            <a:endParaRPr kumimoji="0" lang="en-US" sz="1300" b="1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+mj-lt"/>
            </a:endParaRPr>
          </a:p>
        </p:txBody>
      </p:sp>
      <p:cxnSp>
        <p:nvCxnSpPr>
          <p:cNvPr id="70" name="Straight Connector 69">
            <a:extLst>
              <a:ext uri="{FF2B5EF4-FFF2-40B4-BE49-F238E27FC236}">
                <a16:creationId xmlns:a16="http://schemas.microsoft.com/office/drawing/2014/main" id="{73C8653C-D387-4029-807A-CE5E4A2CCD98}"/>
              </a:ext>
            </a:extLst>
          </p:cNvPr>
          <p:cNvCxnSpPr>
            <a:cxnSpLocks/>
          </p:cNvCxnSpPr>
          <p:nvPr/>
        </p:nvCxnSpPr>
        <p:spPr>
          <a:xfrm>
            <a:off x="0" y="3665292"/>
            <a:ext cx="12188825" cy="0"/>
          </a:xfrm>
          <a:prstGeom prst="line">
            <a:avLst/>
          </a:prstGeom>
          <a:noFill/>
          <a:ln w="12700" cap="flat" cmpd="sng" algn="ctr">
            <a:solidFill>
              <a:sysClr val="windowText" lastClr="000000"/>
            </a:solidFill>
            <a:prstDash val="sysDot"/>
            <a:miter lim="800000"/>
          </a:ln>
          <a:effectLst/>
        </p:spPr>
      </p:cxnSp>
      <p:sp>
        <p:nvSpPr>
          <p:cNvPr id="71" name="Rounded Rectangle 58">
            <a:extLst>
              <a:ext uri="{FF2B5EF4-FFF2-40B4-BE49-F238E27FC236}">
                <a16:creationId xmlns:a16="http://schemas.microsoft.com/office/drawing/2014/main" id="{F2C871AC-CB95-4272-A9B2-0B529DA6B764}"/>
              </a:ext>
            </a:extLst>
          </p:cNvPr>
          <p:cNvSpPr/>
          <p:nvPr/>
        </p:nvSpPr>
        <p:spPr>
          <a:xfrm>
            <a:off x="4496511" y="1651490"/>
            <a:ext cx="1606547" cy="868759"/>
          </a:xfrm>
          <a:prstGeom prst="roundRect">
            <a:avLst>
              <a:gd name="adj" fmla="val 9040"/>
            </a:avLst>
          </a:prstGeom>
          <a:solidFill>
            <a:sysClr val="window" lastClr="FFFFFF">
              <a:lumMod val="85000"/>
            </a:sysClr>
          </a:solidFill>
          <a:ln w="12700" cap="flat" cmpd="sng" algn="ctr">
            <a:solidFill>
              <a:sysClr val="windowText" lastClr="000000"/>
            </a:solidFill>
            <a:prstDash val="sysDot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5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</a:rPr>
              <a:t>User Agent Emails Property Listing Form to </a:t>
            </a:r>
            <a:r>
              <a:rPr kumimoji="0" lang="en-US" sz="1150" b="0" i="0" u="none" strike="noStrike" kern="0" cap="none" spc="0" normalizeH="0" baseline="0" noProof="0" dirty="0">
                <a:ln w="0"/>
                <a:solidFill>
                  <a:prstClr val="black"/>
                </a:solidFill>
                <a:effectLst/>
                <a:uLnTx/>
                <a:uFillTx/>
                <a:latin typeface="+mj-lt"/>
              </a:rPr>
              <a:t>Property Owner</a:t>
            </a:r>
          </a:p>
        </p:txBody>
      </p:sp>
      <p:sp>
        <p:nvSpPr>
          <p:cNvPr id="72" name="Rounded Rectangle 57">
            <a:extLst>
              <a:ext uri="{FF2B5EF4-FFF2-40B4-BE49-F238E27FC236}">
                <a16:creationId xmlns:a16="http://schemas.microsoft.com/office/drawing/2014/main" id="{01BFB3A6-82AE-4207-99D0-44EEBB6632A7}"/>
              </a:ext>
            </a:extLst>
          </p:cNvPr>
          <p:cNvSpPr/>
          <p:nvPr/>
        </p:nvSpPr>
        <p:spPr>
          <a:xfrm>
            <a:off x="1847254" y="1651490"/>
            <a:ext cx="2269118" cy="868759"/>
          </a:xfrm>
          <a:prstGeom prst="roundRect">
            <a:avLst>
              <a:gd name="adj" fmla="val 10565"/>
            </a:avLst>
          </a:prstGeom>
          <a:solidFill>
            <a:sysClr val="window" lastClr="FFFFFF">
              <a:lumMod val="85000"/>
            </a:sysClr>
          </a:solidFill>
          <a:ln w="12700" cap="flat" cmpd="sng" algn="ctr">
            <a:solidFill>
              <a:sysClr val="windowText" lastClr="000000"/>
            </a:solidFill>
            <a:prstDash val="sysDot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50" b="0" i="0" u="none" strike="noStrike" kern="0" cap="none" spc="0" normalizeH="0" baseline="0" noProof="0" dirty="0">
                <a:ln w="0"/>
                <a:solidFill>
                  <a:prstClr val="black"/>
                </a:solidFill>
                <a:effectLst/>
                <a:uLnTx/>
                <a:uFillTx/>
                <a:latin typeface="+mj-lt"/>
              </a:rPr>
              <a:t>User Agent </a:t>
            </a:r>
            <a:r>
              <a:rPr kumimoji="0" lang="en-US" sz="115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</a:rPr>
              <a:t>initiates discussion with </a:t>
            </a:r>
            <a:r>
              <a:rPr kumimoji="0" lang="en-US" sz="1150" b="0" i="0" u="none" strike="noStrike" kern="0" cap="none" spc="0" normalizeH="0" baseline="0" noProof="0" dirty="0">
                <a:ln w="0"/>
                <a:solidFill>
                  <a:prstClr val="black"/>
                </a:solidFill>
                <a:effectLst/>
                <a:uLnTx/>
                <a:uFillTx/>
                <a:latin typeface="+mj-lt"/>
              </a:rPr>
              <a:t>Property Manager </a:t>
            </a:r>
            <a:r>
              <a:rPr kumimoji="0" lang="en-US" sz="115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</a:rPr>
              <a:t>to generate a listing</a:t>
            </a:r>
          </a:p>
        </p:txBody>
      </p:sp>
      <p:sp>
        <p:nvSpPr>
          <p:cNvPr id="73" name="Rounded Rectangle 59">
            <a:extLst>
              <a:ext uri="{FF2B5EF4-FFF2-40B4-BE49-F238E27FC236}">
                <a16:creationId xmlns:a16="http://schemas.microsoft.com/office/drawing/2014/main" id="{F04EC60E-0EBA-4FB1-96DE-A702374BBA04}"/>
              </a:ext>
            </a:extLst>
          </p:cNvPr>
          <p:cNvSpPr/>
          <p:nvPr/>
        </p:nvSpPr>
        <p:spPr>
          <a:xfrm>
            <a:off x="6486703" y="1651490"/>
            <a:ext cx="1337873" cy="868759"/>
          </a:xfrm>
          <a:prstGeom prst="roundRect">
            <a:avLst>
              <a:gd name="adj" fmla="val 7515"/>
            </a:avLst>
          </a:prstGeom>
          <a:solidFill>
            <a:sysClr val="window" lastClr="FFFFFF">
              <a:lumMod val="85000"/>
            </a:sysClr>
          </a:solidFill>
          <a:ln w="12700" cap="flat" cmpd="sng" algn="ctr">
            <a:solidFill>
              <a:sysClr val="windowText" lastClr="000000"/>
            </a:solidFill>
            <a:prstDash val="sysDot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5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</a:rPr>
              <a:t>Property Owner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5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</a:rPr>
              <a:t> receives Listing Form in Excel</a:t>
            </a:r>
          </a:p>
        </p:txBody>
      </p:sp>
      <p:sp>
        <p:nvSpPr>
          <p:cNvPr id="74" name="Rounded Rectangle 63">
            <a:extLst>
              <a:ext uri="{FF2B5EF4-FFF2-40B4-BE49-F238E27FC236}">
                <a16:creationId xmlns:a16="http://schemas.microsoft.com/office/drawing/2014/main" id="{83D0D051-44D1-4640-9770-C0C79C45EB1D}"/>
              </a:ext>
            </a:extLst>
          </p:cNvPr>
          <p:cNvSpPr/>
          <p:nvPr/>
        </p:nvSpPr>
        <p:spPr>
          <a:xfrm>
            <a:off x="8208221" y="1651490"/>
            <a:ext cx="1606546" cy="868759"/>
          </a:xfrm>
          <a:prstGeom prst="roundRect">
            <a:avLst>
              <a:gd name="adj" fmla="val 10565"/>
            </a:avLst>
          </a:prstGeom>
          <a:solidFill>
            <a:schemeClr val="bg1">
              <a:lumMod val="65000"/>
            </a:schemeClr>
          </a:solidFill>
          <a:ln w="12700" cap="flat" cmpd="sng" algn="ctr">
            <a:solidFill>
              <a:sysClr val="windowText" lastClr="000000"/>
            </a:solidFill>
            <a:prstDash val="sysDot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5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</a:rPr>
              <a:t>Property Owner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5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</a:rPr>
              <a:t> provide details in the Form and sends it back via email</a:t>
            </a:r>
          </a:p>
        </p:txBody>
      </p:sp>
      <p:sp>
        <p:nvSpPr>
          <p:cNvPr id="75" name="Rounded Rectangle 64">
            <a:extLst>
              <a:ext uri="{FF2B5EF4-FFF2-40B4-BE49-F238E27FC236}">
                <a16:creationId xmlns:a16="http://schemas.microsoft.com/office/drawing/2014/main" id="{C9DCA92E-9A63-4B49-8509-B10FFA6F66D0}"/>
              </a:ext>
            </a:extLst>
          </p:cNvPr>
          <p:cNvSpPr/>
          <p:nvPr/>
        </p:nvSpPr>
        <p:spPr>
          <a:xfrm>
            <a:off x="6759371" y="2635114"/>
            <a:ext cx="1311511" cy="868759"/>
          </a:xfrm>
          <a:prstGeom prst="roundRect">
            <a:avLst>
              <a:gd name="adj" fmla="val 9040"/>
            </a:avLst>
          </a:prstGeom>
          <a:solidFill>
            <a:schemeClr val="bg1">
              <a:lumMod val="65000"/>
            </a:schemeClr>
          </a:solidFill>
          <a:ln w="12700" cap="flat" cmpd="sng" algn="ctr">
            <a:solidFill>
              <a:sysClr val="windowText" lastClr="000000"/>
            </a:solidFill>
            <a:prstDash val="sysDot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5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</a:rPr>
              <a:t>Listing team Validates the details with Property Owner </a:t>
            </a:r>
          </a:p>
        </p:txBody>
      </p:sp>
      <p:sp>
        <p:nvSpPr>
          <p:cNvPr id="77" name="Right Arrow 68">
            <a:extLst>
              <a:ext uri="{FF2B5EF4-FFF2-40B4-BE49-F238E27FC236}">
                <a16:creationId xmlns:a16="http://schemas.microsoft.com/office/drawing/2014/main" id="{89F83D26-7EE7-491E-A7B1-90292CE7F1D6}"/>
              </a:ext>
            </a:extLst>
          </p:cNvPr>
          <p:cNvSpPr/>
          <p:nvPr/>
        </p:nvSpPr>
        <p:spPr>
          <a:xfrm>
            <a:off x="4163200" y="2002838"/>
            <a:ext cx="286483" cy="187286"/>
          </a:xfrm>
          <a:prstGeom prst="rightArrow">
            <a:avLst/>
          </a:prstGeom>
          <a:solidFill>
            <a:sysClr val="windowText" lastClr="000000">
              <a:lumMod val="65000"/>
              <a:lumOff val="35000"/>
            </a:sys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</p:txBody>
      </p:sp>
      <p:sp>
        <p:nvSpPr>
          <p:cNvPr id="78" name="Right Arrow 69">
            <a:extLst>
              <a:ext uri="{FF2B5EF4-FFF2-40B4-BE49-F238E27FC236}">
                <a16:creationId xmlns:a16="http://schemas.microsoft.com/office/drawing/2014/main" id="{E6195630-A6E5-4C63-8051-239B9E29B914}"/>
              </a:ext>
            </a:extLst>
          </p:cNvPr>
          <p:cNvSpPr/>
          <p:nvPr/>
        </p:nvSpPr>
        <p:spPr>
          <a:xfrm>
            <a:off x="6149886" y="2002838"/>
            <a:ext cx="289989" cy="187286"/>
          </a:xfrm>
          <a:prstGeom prst="rightArrow">
            <a:avLst/>
          </a:prstGeom>
          <a:solidFill>
            <a:sysClr val="windowText" lastClr="000000">
              <a:lumMod val="65000"/>
              <a:lumOff val="35000"/>
            </a:sys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</p:txBody>
      </p:sp>
      <p:sp>
        <p:nvSpPr>
          <p:cNvPr id="79" name="TextBox 78">
            <a:extLst>
              <a:ext uri="{FF2B5EF4-FFF2-40B4-BE49-F238E27FC236}">
                <a16:creationId xmlns:a16="http://schemas.microsoft.com/office/drawing/2014/main" id="{BF89C0AB-E67C-4376-8242-E5F367675CAA}"/>
              </a:ext>
            </a:extLst>
          </p:cNvPr>
          <p:cNvSpPr txBox="1"/>
          <p:nvPr/>
        </p:nvSpPr>
        <p:spPr>
          <a:xfrm>
            <a:off x="1744395" y="3813420"/>
            <a:ext cx="10296576" cy="417600"/>
          </a:xfrm>
          <a:prstGeom prst="roundRect">
            <a:avLst>
              <a:gd name="adj" fmla="val 50000"/>
            </a:avLst>
          </a:prstGeom>
          <a:solidFill>
            <a:srgbClr val="152037"/>
          </a:solidFill>
        </p:spPr>
        <p:txBody>
          <a:bodyPr wrap="square" rtlCol="0">
            <a:spAutoFit/>
          </a:bodyPr>
          <a:lstStyle>
            <a:defPPr>
              <a:defRPr lang="en-US"/>
            </a:defPPr>
            <a:lvl1pPr algn="ctr">
              <a:defRPr sz="1600" b="1">
                <a:solidFill>
                  <a:schemeClr val="bg1"/>
                </a:solidFill>
                <a:latin typeface="Calibri" panose="020F0502020204030204" pitchFamily="34" charset="0"/>
              </a:defRPr>
            </a:lvl1pPr>
          </a:lstStyle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IN" sz="13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j-lt"/>
              </a:rPr>
              <a:t>Average Time to Process : 8 hrs to 2 days</a:t>
            </a:r>
            <a:endParaRPr kumimoji="0" lang="en-US" sz="1300" b="1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+mj-lt"/>
            </a:endParaRPr>
          </a:p>
        </p:txBody>
      </p:sp>
      <p:sp>
        <p:nvSpPr>
          <p:cNvPr id="80" name="Rounded Rectangle 91">
            <a:extLst>
              <a:ext uri="{FF2B5EF4-FFF2-40B4-BE49-F238E27FC236}">
                <a16:creationId xmlns:a16="http://schemas.microsoft.com/office/drawing/2014/main" id="{A3986E3F-A5E5-45ED-A9C6-69FCA200FD5F}"/>
              </a:ext>
            </a:extLst>
          </p:cNvPr>
          <p:cNvSpPr/>
          <p:nvPr/>
        </p:nvSpPr>
        <p:spPr>
          <a:xfrm>
            <a:off x="8465712" y="2635114"/>
            <a:ext cx="1337873" cy="868759"/>
          </a:xfrm>
          <a:prstGeom prst="roundRect">
            <a:avLst>
              <a:gd name="adj" fmla="val 9040"/>
            </a:avLst>
          </a:prstGeom>
          <a:solidFill>
            <a:schemeClr val="bg1">
              <a:lumMod val="65000"/>
            </a:schemeClr>
          </a:solidFill>
          <a:ln w="12700" cap="flat" cmpd="sng" algn="ctr">
            <a:solidFill>
              <a:sysClr val="windowText" lastClr="000000"/>
            </a:solidFill>
            <a:prstDash val="sysDot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5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</a:rPr>
              <a:t>Vendor Fills the details, and sends to Listing team </a:t>
            </a:r>
          </a:p>
        </p:txBody>
      </p:sp>
      <p:sp>
        <p:nvSpPr>
          <p:cNvPr id="81" name="Rounded Rectangle 92">
            <a:extLst>
              <a:ext uri="{FF2B5EF4-FFF2-40B4-BE49-F238E27FC236}">
                <a16:creationId xmlns:a16="http://schemas.microsoft.com/office/drawing/2014/main" id="{2FC8EB0E-5618-4AE0-A275-D24F53AE5B3D}"/>
              </a:ext>
            </a:extLst>
          </p:cNvPr>
          <p:cNvSpPr/>
          <p:nvPr/>
        </p:nvSpPr>
        <p:spPr>
          <a:xfrm>
            <a:off x="10198415" y="1651490"/>
            <a:ext cx="1425164" cy="868759"/>
          </a:xfrm>
          <a:prstGeom prst="roundRect">
            <a:avLst>
              <a:gd name="adj" fmla="val 12091"/>
            </a:avLst>
          </a:prstGeom>
          <a:solidFill>
            <a:sysClr val="window" lastClr="FFFFFF">
              <a:lumMod val="85000"/>
            </a:sysClr>
          </a:solidFill>
          <a:ln w="12700" cap="flat" cmpd="sng" algn="ctr">
            <a:solidFill>
              <a:sysClr val="windowText" lastClr="000000"/>
            </a:solidFill>
            <a:prstDash val="sysDot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5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</a:rPr>
              <a:t>User sends the Listing Form to </a:t>
            </a:r>
            <a:r>
              <a:rPr kumimoji="0" lang="en-US" sz="1150" b="0" i="0" u="none" strike="noStrike" kern="0" cap="none" spc="0" normalizeH="0" baseline="0" noProof="0" dirty="0">
                <a:ln w="0"/>
                <a:solidFill>
                  <a:prstClr val="black"/>
                </a:solidFill>
                <a:effectLst/>
                <a:uLnTx/>
                <a:uFillTx/>
                <a:latin typeface="+mj-lt"/>
              </a:rPr>
              <a:t>Listing Team</a:t>
            </a:r>
          </a:p>
        </p:txBody>
      </p:sp>
      <p:sp>
        <p:nvSpPr>
          <p:cNvPr id="82" name="Right Arrow 93">
            <a:extLst>
              <a:ext uri="{FF2B5EF4-FFF2-40B4-BE49-F238E27FC236}">
                <a16:creationId xmlns:a16="http://schemas.microsoft.com/office/drawing/2014/main" id="{8F8D8C03-0606-4965-9761-DDC1BC7EE029}"/>
              </a:ext>
            </a:extLst>
          </p:cNvPr>
          <p:cNvSpPr/>
          <p:nvPr/>
        </p:nvSpPr>
        <p:spPr>
          <a:xfrm>
            <a:off x="7871404" y="2002838"/>
            <a:ext cx="289989" cy="187286"/>
          </a:xfrm>
          <a:prstGeom prst="rightArrow">
            <a:avLst/>
          </a:prstGeom>
          <a:solidFill>
            <a:sysClr val="windowText" lastClr="000000">
              <a:lumMod val="65000"/>
              <a:lumOff val="35000"/>
            </a:sys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</p:txBody>
      </p:sp>
      <p:sp>
        <p:nvSpPr>
          <p:cNvPr id="83" name="Rounded Rectangle 94">
            <a:extLst>
              <a:ext uri="{FF2B5EF4-FFF2-40B4-BE49-F238E27FC236}">
                <a16:creationId xmlns:a16="http://schemas.microsoft.com/office/drawing/2014/main" id="{71F62743-FEB6-4BE7-9C0C-E6B4760C41D0}"/>
              </a:ext>
            </a:extLst>
          </p:cNvPr>
          <p:cNvSpPr/>
          <p:nvPr/>
        </p:nvSpPr>
        <p:spPr>
          <a:xfrm>
            <a:off x="4757994" y="2635114"/>
            <a:ext cx="1606547" cy="868759"/>
          </a:xfrm>
          <a:prstGeom prst="roundRect">
            <a:avLst>
              <a:gd name="adj" fmla="val 7515"/>
            </a:avLst>
          </a:prstGeom>
          <a:solidFill>
            <a:schemeClr val="bg1">
              <a:lumMod val="65000"/>
            </a:schemeClr>
          </a:solidFill>
          <a:ln w="12700" cap="flat" cmpd="sng" algn="ctr">
            <a:solidFill>
              <a:sysClr val="windowText" lastClr="000000"/>
            </a:solidFill>
            <a:prstDash val="sysDot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5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</a:rPr>
              <a:t>Vendor Updates the details on Portal and transfer to Property Owner account</a:t>
            </a:r>
          </a:p>
        </p:txBody>
      </p:sp>
      <p:sp>
        <p:nvSpPr>
          <p:cNvPr id="84" name="Rounded Rectangle 95">
            <a:extLst>
              <a:ext uri="{FF2B5EF4-FFF2-40B4-BE49-F238E27FC236}">
                <a16:creationId xmlns:a16="http://schemas.microsoft.com/office/drawing/2014/main" id="{F00B4D55-DFD3-492A-9B0E-B4028C9EF318}"/>
              </a:ext>
            </a:extLst>
          </p:cNvPr>
          <p:cNvSpPr/>
          <p:nvPr/>
        </p:nvSpPr>
        <p:spPr>
          <a:xfrm>
            <a:off x="3103083" y="2635114"/>
            <a:ext cx="1260081" cy="868759"/>
          </a:xfrm>
          <a:prstGeom prst="roundRect">
            <a:avLst>
              <a:gd name="adj" fmla="val 10565"/>
            </a:avLst>
          </a:prstGeom>
          <a:solidFill>
            <a:sysClr val="window" lastClr="FFFFFF">
              <a:lumMod val="85000"/>
            </a:sysClr>
          </a:solidFill>
          <a:ln w="12700" cap="flat" cmpd="sng" algn="ctr">
            <a:solidFill>
              <a:sysClr val="windowText" lastClr="000000"/>
            </a:solidFill>
            <a:prstDash val="sysDot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5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</a:rPr>
              <a:t>Property Owner verifies and Publishes the Listing</a:t>
            </a:r>
          </a:p>
        </p:txBody>
      </p:sp>
      <p:sp>
        <p:nvSpPr>
          <p:cNvPr id="85" name="Left Arrow 98">
            <a:extLst>
              <a:ext uri="{FF2B5EF4-FFF2-40B4-BE49-F238E27FC236}">
                <a16:creationId xmlns:a16="http://schemas.microsoft.com/office/drawing/2014/main" id="{1CA0E1C3-F09E-4BF9-8F4A-D700F66204C1}"/>
              </a:ext>
            </a:extLst>
          </p:cNvPr>
          <p:cNvSpPr/>
          <p:nvPr/>
        </p:nvSpPr>
        <p:spPr>
          <a:xfrm>
            <a:off x="8110865" y="2981564"/>
            <a:ext cx="314864" cy="202275"/>
          </a:xfrm>
          <a:prstGeom prst="leftArrow">
            <a:avLst/>
          </a:prstGeom>
          <a:solidFill>
            <a:sysClr val="windowText" lastClr="000000">
              <a:lumMod val="65000"/>
              <a:lumOff val="35000"/>
            </a:sys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</p:txBody>
      </p:sp>
      <p:sp>
        <p:nvSpPr>
          <p:cNvPr id="86" name="Right Arrow 108">
            <a:extLst>
              <a:ext uri="{FF2B5EF4-FFF2-40B4-BE49-F238E27FC236}">
                <a16:creationId xmlns:a16="http://schemas.microsoft.com/office/drawing/2014/main" id="{E5528508-9FEB-4632-BF68-244C136A7DA3}"/>
              </a:ext>
            </a:extLst>
          </p:cNvPr>
          <p:cNvSpPr/>
          <p:nvPr/>
        </p:nvSpPr>
        <p:spPr>
          <a:xfrm>
            <a:off x="1267388" y="4655623"/>
            <a:ext cx="464424" cy="187286"/>
          </a:xfrm>
          <a:prstGeom prst="rightArrow">
            <a:avLst/>
          </a:prstGeom>
          <a:solidFill>
            <a:sysClr val="windowText" lastClr="000000">
              <a:lumMod val="65000"/>
              <a:lumOff val="35000"/>
            </a:sys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</p:txBody>
      </p:sp>
      <p:sp>
        <p:nvSpPr>
          <p:cNvPr id="87" name="Rounded Rectangle 62">
            <a:extLst>
              <a:ext uri="{FF2B5EF4-FFF2-40B4-BE49-F238E27FC236}">
                <a16:creationId xmlns:a16="http://schemas.microsoft.com/office/drawing/2014/main" id="{7DD1A23E-E34E-4D87-8BEA-9A08B4FD13F0}"/>
              </a:ext>
            </a:extLst>
          </p:cNvPr>
          <p:cNvSpPr/>
          <p:nvPr/>
        </p:nvSpPr>
        <p:spPr>
          <a:xfrm>
            <a:off x="10198414" y="2635114"/>
            <a:ext cx="1442417" cy="868759"/>
          </a:xfrm>
          <a:prstGeom prst="roundRect">
            <a:avLst>
              <a:gd name="adj" fmla="val 12091"/>
            </a:avLst>
          </a:prstGeom>
          <a:solidFill>
            <a:schemeClr val="bg1">
              <a:lumMod val="65000"/>
            </a:schemeClr>
          </a:solidFill>
          <a:ln w="12700" cap="flat" cmpd="sng" algn="ctr">
            <a:solidFill>
              <a:sysClr val="windowText" lastClr="000000"/>
            </a:solidFill>
            <a:prstDash val="sysDot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5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</a:rPr>
              <a:t>Listing team sends the Form to </a:t>
            </a:r>
            <a:r>
              <a:rPr kumimoji="0" lang="en-US" sz="1150" b="0" i="0" u="none" strike="noStrike" kern="0" cap="none" spc="0" normalizeH="0" baseline="0" noProof="0" dirty="0">
                <a:ln w="0"/>
                <a:solidFill>
                  <a:prstClr val="black"/>
                </a:solidFill>
                <a:effectLst/>
                <a:uLnTx/>
                <a:uFillTx/>
                <a:latin typeface="+mj-lt"/>
              </a:rPr>
              <a:t>Vendor </a:t>
            </a:r>
            <a:r>
              <a:rPr kumimoji="0" lang="en-US" sz="115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</a:rPr>
              <a:t>to fill all other details</a:t>
            </a:r>
          </a:p>
        </p:txBody>
      </p:sp>
      <p:sp>
        <p:nvSpPr>
          <p:cNvPr id="88" name="Right Arrow 70">
            <a:extLst>
              <a:ext uri="{FF2B5EF4-FFF2-40B4-BE49-F238E27FC236}">
                <a16:creationId xmlns:a16="http://schemas.microsoft.com/office/drawing/2014/main" id="{EA44BF17-E6ED-4FB5-8F7E-9A871EFCECE1}"/>
              </a:ext>
            </a:extLst>
          </p:cNvPr>
          <p:cNvSpPr/>
          <p:nvPr/>
        </p:nvSpPr>
        <p:spPr>
          <a:xfrm>
            <a:off x="9861595" y="2002838"/>
            <a:ext cx="289989" cy="187286"/>
          </a:xfrm>
          <a:prstGeom prst="rightArrow">
            <a:avLst/>
          </a:prstGeom>
          <a:solidFill>
            <a:sysClr val="windowText" lastClr="000000">
              <a:lumMod val="65000"/>
              <a:lumOff val="35000"/>
            </a:sys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</p:txBody>
      </p:sp>
      <p:sp>
        <p:nvSpPr>
          <p:cNvPr id="89" name="Left Arrow 73">
            <a:extLst>
              <a:ext uri="{FF2B5EF4-FFF2-40B4-BE49-F238E27FC236}">
                <a16:creationId xmlns:a16="http://schemas.microsoft.com/office/drawing/2014/main" id="{571C3A44-DF14-48E0-87F2-E8E5EA6B6738}"/>
              </a:ext>
            </a:extLst>
          </p:cNvPr>
          <p:cNvSpPr/>
          <p:nvPr/>
        </p:nvSpPr>
        <p:spPr>
          <a:xfrm>
            <a:off x="9843568" y="2946943"/>
            <a:ext cx="314864" cy="202275"/>
          </a:xfrm>
          <a:prstGeom prst="leftArrow">
            <a:avLst/>
          </a:prstGeom>
          <a:solidFill>
            <a:sysClr val="windowText" lastClr="000000">
              <a:lumMod val="65000"/>
              <a:lumOff val="35000"/>
            </a:sys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</p:txBody>
      </p:sp>
      <p:sp>
        <p:nvSpPr>
          <p:cNvPr id="90" name="Rounded Rectangle 74">
            <a:extLst>
              <a:ext uri="{FF2B5EF4-FFF2-40B4-BE49-F238E27FC236}">
                <a16:creationId xmlns:a16="http://schemas.microsoft.com/office/drawing/2014/main" id="{1375039D-85A4-4E17-BA4D-2063B5A2EF92}"/>
              </a:ext>
            </a:extLst>
          </p:cNvPr>
          <p:cNvSpPr/>
          <p:nvPr/>
        </p:nvSpPr>
        <p:spPr>
          <a:xfrm>
            <a:off x="1847254" y="4353902"/>
            <a:ext cx="1668408" cy="877726"/>
          </a:xfrm>
          <a:prstGeom prst="roundRect">
            <a:avLst>
              <a:gd name="adj" fmla="val 10628"/>
            </a:avLst>
          </a:prstGeom>
          <a:solidFill>
            <a:schemeClr val="accent3">
              <a:lumMod val="60000"/>
              <a:lumOff val="40000"/>
            </a:schemeClr>
          </a:solidFill>
          <a:ln w="12700" cap="flat" cmpd="sng" algn="ctr">
            <a:solidFill>
              <a:sysClr val="windowText" lastClr="000000"/>
            </a:solidFill>
            <a:prstDash val="sysDot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 dirty="0">
                <a:ln w="0"/>
                <a:solidFill>
                  <a:prstClr val="black"/>
                </a:solidFill>
                <a:effectLst/>
                <a:uLnTx/>
                <a:uFillTx/>
                <a:latin typeface="+mj-lt"/>
              </a:rPr>
              <a:t>Property Manager </a:t>
            </a: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</a:rPr>
              <a:t>raise request to create property listing</a:t>
            </a:r>
          </a:p>
        </p:txBody>
      </p:sp>
      <p:sp>
        <p:nvSpPr>
          <p:cNvPr id="91" name="Rounded Rectangle 75">
            <a:extLst>
              <a:ext uri="{FF2B5EF4-FFF2-40B4-BE49-F238E27FC236}">
                <a16:creationId xmlns:a16="http://schemas.microsoft.com/office/drawing/2014/main" id="{1B8BF931-7421-4784-8B5F-58D8F2A388FC}"/>
              </a:ext>
            </a:extLst>
          </p:cNvPr>
          <p:cNvSpPr/>
          <p:nvPr/>
        </p:nvSpPr>
        <p:spPr>
          <a:xfrm>
            <a:off x="3910877" y="4353902"/>
            <a:ext cx="1348721" cy="878400"/>
          </a:xfrm>
          <a:prstGeom prst="roundRect">
            <a:avLst>
              <a:gd name="adj" fmla="val 8973"/>
            </a:avLst>
          </a:prstGeom>
          <a:solidFill>
            <a:schemeClr val="accent3">
              <a:lumMod val="60000"/>
              <a:lumOff val="40000"/>
            </a:schemeClr>
          </a:solidFill>
          <a:ln w="12700" cap="flat" cmpd="sng" algn="ctr">
            <a:solidFill>
              <a:sysClr val="windowText" lastClr="000000"/>
            </a:solidFill>
            <a:prstDash val="sysDot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</a:rPr>
              <a:t>The request is created in </a:t>
            </a:r>
            <a:r>
              <a:rPr kumimoji="0" lang="en-US" sz="1200" b="0" i="0" u="none" strike="noStrike" kern="0" cap="none" spc="0" normalizeH="0" baseline="0" noProof="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+mj-lt"/>
              </a:rPr>
              <a:t>JIRA</a:t>
            </a: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</a:rPr>
              <a:t> against the Property listing </a:t>
            </a:r>
          </a:p>
        </p:txBody>
      </p:sp>
      <p:sp>
        <p:nvSpPr>
          <p:cNvPr id="92" name="Rounded Rectangle 76">
            <a:extLst>
              <a:ext uri="{FF2B5EF4-FFF2-40B4-BE49-F238E27FC236}">
                <a16:creationId xmlns:a16="http://schemas.microsoft.com/office/drawing/2014/main" id="{485F366A-5EE2-43E0-8B68-EC2993158E3B}"/>
              </a:ext>
            </a:extLst>
          </p:cNvPr>
          <p:cNvSpPr/>
          <p:nvPr/>
        </p:nvSpPr>
        <p:spPr>
          <a:xfrm>
            <a:off x="7042181" y="4353902"/>
            <a:ext cx="1064042" cy="878400"/>
          </a:xfrm>
          <a:prstGeom prst="roundRect">
            <a:avLst>
              <a:gd name="adj" fmla="val 8818"/>
            </a:avLst>
          </a:prstGeom>
          <a:solidFill>
            <a:srgbClr val="5B9BD5">
              <a:lumMod val="40000"/>
              <a:lumOff val="60000"/>
            </a:srgbClr>
          </a:solidFill>
          <a:ln w="12700" cap="flat" cmpd="sng" algn="ctr">
            <a:solidFill>
              <a:sysClr val="windowText" lastClr="000000"/>
            </a:solidFill>
            <a:prstDash val="sysDot"/>
          </a:ln>
          <a:effectLst/>
        </p:spPr>
        <p:txBody>
          <a:bodyPr rtlCol="0" anchor="ctr"/>
          <a:lstStyle/>
          <a:p>
            <a:pPr lvl="0" algn="ctr" defTabSz="914400">
              <a:defRPr/>
            </a:pPr>
            <a:r>
              <a:rPr lang="en-US" sz="1200" kern="0" dirty="0">
                <a:solidFill>
                  <a:prstClr val="black"/>
                </a:solidFill>
                <a:latin typeface="+mj-lt"/>
              </a:rPr>
              <a:t>JIRA sends email to </a:t>
            </a:r>
            <a:r>
              <a:rPr lang="en-US" sz="1200" kern="0" dirty="0">
                <a:ln w="0"/>
                <a:solidFill>
                  <a:prstClr val="black"/>
                </a:solidFill>
                <a:latin typeface="+mj-lt"/>
              </a:rPr>
              <a:t>BOT</a:t>
            </a:r>
          </a:p>
        </p:txBody>
      </p:sp>
      <p:sp>
        <p:nvSpPr>
          <p:cNvPr id="93" name="Rounded Rectangle 77">
            <a:extLst>
              <a:ext uri="{FF2B5EF4-FFF2-40B4-BE49-F238E27FC236}">
                <a16:creationId xmlns:a16="http://schemas.microsoft.com/office/drawing/2014/main" id="{3479E129-22AD-40BE-B0B0-EFAFAA87EDC9}"/>
              </a:ext>
            </a:extLst>
          </p:cNvPr>
          <p:cNvSpPr/>
          <p:nvPr/>
        </p:nvSpPr>
        <p:spPr>
          <a:xfrm>
            <a:off x="8501438" y="4353902"/>
            <a:ext cx="984516" cy="878400"/>
          </a:xfrm>
          <a:prstGeom prst="roundRect">
            <a:avLst>
              <a:gd name="adj" fmla="val 8818"/>
            </a:avLst>
          </a:prstGeom>
          <a:solidFill>
            <a:srgbClr val="5B9BD5">
              <a:lumMod val="40000"/>
              <a:lumOff val="60000"/>
            </a:srgbClr>
          </a:solidFill>
          <a:ln w="12700" cap="flat" cmpd="sng" algn="ctr">
            <a:solidFill>
              <a:sysClr val="windowText" lastClr="000000"/>
            </a:solidFill>
            <a:prstDash val="sysDot"/>
          </a:ln>
          <a:effectLst/>
        </p:spPr>
        <p:txBody>
          <a:bodyPr rtlCol="0" anchor="ctr"/>
          <a:lstStyle/>
          <a:p>
            <a:pPr lvl="0" algn="ctr" defTabSz="914400">
              <a:defRPr/>
            </a:pPr>
            <a:r>
              <a:rPr lang="en-US" sz="1200" kern="0" dirty="0">
                <a:solidFill>
                  <a:prstClr val="black"/>
                </a:solidFill>
                <a:latin typeface="+mj-lt"/>
              </a:rPr>
              <a:t>Bot Reads the email.</a:t>
            </a:r>
          </a:p>
        </p:txBody>
      </p:sp>
      <p:sp>
        <p:nvSpPr>
          <p:cNvPr id="98" name="Rounded Rectangle 82">
            <a:extLst>
              <a:ext uri="{FF2B5EF4-FFF2-40B4-BE49-F238E27FC236}">
                <a16:creationId xmlns:a16="http://schemas.microsoft.com/office/drawing/2014/main" id="{474E49ED-4EF7-41BE-8D8B-7BCFEA8F4167}"/>
              </a:ext>
            </a:extLst>
          </p:cNvPr>
          <p:cNvSpPr/>
          <p:nvPr/>
        </p:nvSpPr>
        <p:spPr>
          <a:xfrm>
            <a:off x="9881166" y="4353902"/>
            <a:ext cx="1759665" cy="878400"/>
          </a:xfrm>
          <a:prstGeom prst="roundRect">
            <a:avLst>
              <a:gd name="adj" fmla="val 10186"/>
            </a:avLst>
          </a:prstGeom>
          <a:solidFill>
            <a:srgbClr val="5B9BD5">
              <a:lumMod val="40000"/>
              <a:lumOff val="60000"/>
            </a:srgbClr>
          </a:solidFill>
          <a:ln w="12700" cap="flat" cmpd="sng" algn="ctr">
            <a:solidFill>
              <a:sysClr val="windowText" lastClr="000000"/>
            </a:solidFill>
            <a:prstDash val="sysDot"/>
          </a:ln>
          <a:effectLst/>
        </p:spPr>
        <p:txBody>
          <a:bodyPr rtlCol="0" anchor="ctr"/>
          <a:lstStyle/>
          <a:p>
            <a:pPr lvl="0" algn="ctr" defTabSz="914400">
              <a:defRPr/>
            </a:pPr>
            <a:r>
              <a:rPr lang="en-US" sz="1200" kern="0" dirty="0">
                <a:solidFill>
                  <a:prstClr val="black"/>
                </a:solidFill>
                <a:latin typeface="+mj-lt"/>
              </a:rPr>
              <a:t>Bot extracts data from third party websites and updates the Listing Form </a:t>
            </a:r>
          </a:p>
        </p:txBody>
      </p:sp>
      <p:sp>
        <p:nvSpPr>
          <p:cNvPr id="104" name="Rounded Rectangle 118">
            <a:extLst>
              <a:ext uri="{FF2B5EF4-FFF2-40B4-BE49-F238E27FC236}">
                <a16:creationId xmlns:a16="http://schemas.microsoft.com/office/drawing/2014/main" id="{3F8871C8-F15C-4117-92DA-9ECD25529820}"/>
              </a:ext>
            </a:extLst>
          </p:cNvPr>
          <p:cNvSpPr/>
          <p:nvPr/>
        </p:nvSpPr>
        <p:spPr>
          <a:xfrm>
            <a:off x="9881786" y="5372733"/>
            <a:ext cx="1759045" cy="1054953"/>
          </a:xfrm>
          <a:prstGeom prst="roundRect">
            <a:avLst>
              <a:gd name="adj" fmla="val 7022"/>
            </a:avLst>
          </a:prstGeom>
          <a:solidFill>
            <a:srgbClr val="5B9BD5">
              <a:lumMod val="40000"/>
              <a:lumOff val="60000"/>
            </a:srgbClr>
          </a:solidFill>
          <a:ln w="12700" cap="flat" cmpd="sng" algn="ctr">
            <a:solidFill>
              <a:sysClr val="windowText" lastClr="000000"/>
            </a:solidFill>
            <a:prstDash val="sysDot"/>
          </a:ln>
          <a:effectLst/>
        </p:spPr>
        <p:txBody>
          <a:bodyPr rtlCol="0" anchor="ctr"/>
          <a:lstStyle/>
          <a:p>
            <a:pPr lvl="0" algn="ctr" defTabSz="914400">
              <a:defRPr/>
            </a:pPr>
            <a:r>
              <a:rPr lang="en-US" sz="1200" kern="0" dirty="0">
                <a:solidFill>
                  <a:prstClr val="black"/>
                </a:solidFill>
                <a:latin typeface="+mj-lt"/>
              </a:rPr>
              <a:t>Bot Completes the Listing Form and sends it to Listing Team via JIRA ticket update</a:t>
            </a:r>
          </a:p>
        </p:txBody>
      </p:sp>
      <p:sp>
        <p:nvSpPr>
          <p:cNvPr id="108" name="Left Arrow 54">
            <a:extLst>
              <a:ext uri="{FF2B5EF4-FFF2-40B4-BE49-F238E27FC236}">
                <a16:creationId xmlns:a16="http://schemas.microsoft.com/office/drawing/2014/main" id="{C4165215-D985-4050-B2FB-20B5F88C82D7}"/>
              </a:ext>
            </a:extLst>
          </p:cNvPr>
          <p:cNvSpPr/>
          <p:nvPr/>
        </p:nvSpPr>
        <p:spPr>
          <a:xfrm>
            <a:off x="6404524" y="2971060"/>
            <a:ext cx="314864" cy="202275"/>
          </a:xfrm>
          <a:prstGeom prst="leftArrow">
            <a:avLst/>
          </a:prstGeom>
          <a:solidFill>
            <a:sysClr val="windowText" lastClr="000000">
              <a:lumMod val="65000"/>
              <a:lumOff val="35000"/>
            </a:sys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</p:txBody>
      </p:sp>
      <p:sp>
        <p:nvSpPr>
          <p:cNvPr id="109" name="Left Arrow 55">
            <a:extLst>
              <a:ext uri="{FF2B5EF4-FFF2-40B4-BE49-F238E27FC236}">
                <a16:creationId xmlns:a16="http://schemas.microsoft.com/office/drawing/2014/main" id="{6829F7EE-90D5-4439-9AFD-E2B10BEAA57E}"/>
              </a:ext>
            </a:extLst>
          </p:cNvPr>
          <p:cNvSpPr/>
          <p:nvPr/>
        </p:nvSpPr>
        <p:spPr>
          <a:xfrm>
            <a:off x="4403147" y="2954342"/>
            <a:ext cx="314864" cy="202275"/>
          </a:xfrm>
          <a:prstGeom prst="leftArrow">
            <a:avLst/>
          </a:prstGeom>
          <a:solidFill>
            <a:sysClr val="windowText" lastClr="000000">
              <a:lumMod val="65000"/>
              <a:lumOff val="35000"/>
            </a:sys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</p:txBody>
      </p:sp>
      <p:sp>
        <p:nvSpPr>
          <p:cNvPr id="111" name="Rounded Rectangle 95">
            <a:extLst>
              <a:ext uri="{FF2B5EF4-FFF2-40B4-BE49-F238E27FC236}">
                <a16:creationId xmlns:a16="http://schemas.microsoft.com/office/drawing/2014/main" id="{1711DEFC-B635-43C1-99AF-8E69D43E6A38}"/>
              </a:ext>
            </a:extLst>
          </p:cNvPr>
          <p:cNvSpPr/>
          <p:nvPr/>
        </p:nvSpPr>
        <p:spPr>
          <a:xfrm>
            <a:off x="1847255" y="2635114"/>
            <a:ext cx="860998" cy="867600"/>
          </a:xfrm>
          <a:prstGeom prst="roundRect">
            <a:avLst>
              <a:gd name="adj" fmla="val 9809"/>
            </a:avLst>
          </a:prstGeom>
          <a:solidFill>
            <a:sysClr val="window" lastClr="FFFFFF">
              <a:lumMod val="85000"/>
            </a:sysClr>
          </a:solidFill>
          <a:ln w="12700" cap="flat" cmpd="sng" algn="ctr">
            <a:solidFill>
              <a:sysClr val="windowText" lastClr="000000"/>
            </a:solidFill>
            <a:prstDash val="sysDot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5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</a:rPr>
              <a:t>Property is Live</a:t>
            </a:r>
          </a:p>
        </p:txBody>
      </p:sp>
      <p:sp>
        <p:nvSpPr>
          <p:cNvPr id="112" name="Left Arrow 55">
            <a:extLst>
              <a:ext uri="{FF2B5EF4-FFF2-40B4-BE49-F238E27FC236}">
                <a16:creationId xmlns:a16="http://schemas.microsoft.com/office/drawing/2014/main" id="{94ED0CA5-BCC2-4CAD-9BA1-27B5DD66E8B0}"/>
              </a:ext>
            </a:extLst>
          </p:cNvPr>
          <p:cNvSpPr/>
          <p:nvPr/>
        </p:nvSpPr>
        <p:spPr>
          <a:xfrm>
            <a:off x="2748236" y="2952892"/>
            <a:ext cx="314864" cy="202275"/>
          </a:xfrm>
          <a:prstGeom prst="leftArrow">
            <a:avLst/>
          </a:prstGeom>
          <a:solidFill>
            <a:sysClr val="windowText" lastClr="000000">
              <a:lumMod val="65000"/>
              <a:lumOff val="35000"/>
            </a:sys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</p:txBody>
      </p:sp>
      <p:sp>
        <p:nvSpPr>
          <p:cNvPr id="113" name="Curved Left Arrow 56">
            <a:extLst>
              <a:ext uri="{FF2B5EF4-FFF2-40B4-BE49-F238E27FC236}">
                <a16:creationId xmlns:a16="http://schemas.microsoft.com/office/drawing/2014/main" id="{91CF6E32-0C7F-4B30-B782-8ACA3F4914BF}"/>
              </a:ext>
            </a:extLst>
          </p:cNvPr>
          <p:cNvSpPr/>
          <p:nvPr/>
        </p:nvSpPr>
        <p:spPr>
          <a:xfrm>
            <a:off x="11646288" y="2032035"/>
            <a:ext cx="363605" cy="1100446"/>
          </a:xfrm>
          <a:prstGeom prst="curvedLeftArrow">
            <a:avLst>
              <a:gd name="adj1" fmla="val 25000"/>
              <a:gd name="adj2" fmla="val 50000"/>
              <a:gd name="adj3" fmla="val 25000"/>
            </a:avLst>
          </a:prstGeom>
          <a:solidFill>
            <a:sysClr val="windowText" lastClr="000000">
              <a:lumMod val="65000"/>
              <a:lumOff val="35000"/>
            </a:sys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</p:txBody>
      </p:sp>
      <p:sp>
        <p:nvSpPr>
          <p:cNvPr id="118" name="TextBox 117">
            <a:extLst>
              <a:ext uri="{FF2B5EF4-FFF2-40B4-BE49-F238E27FC236}">
                <a16:creationId xmlns:a16="http://schemas.microsoft.com/office/drawing/2014/main" id="{F56F0281-2AF6-4B6B-96E7-238A2747DF69}"/>
              </a:ext>
            </a:extLst>
          </p:cNvPr>
          <p:cNvSpPr txBox="1"/>
          <p:nvPr/>
        </p:nvSpPr>
        <p:spPr>
          <a:xfrm>
            <a:off x="354735" y="2174681"/>
            <a:ext cx="970936" cy="432792"/>
          </a:xfrm>
          <a:prstGeom prst="roundRect">
            <a:avLst>
              <a:gd name="adj" fmla="val 50000"/>
            </a:avLst>
          </a:prstGeom>
          <a:solidFill>
            <a:srgbClr val="095285"/>
          </a:solidFill>
        </p:spPr>
        <p:txBody>
          <a:bodyPr wrap="square" rtlCol="0" anchor="ctr">
            <a:spAutoFit/>
          </a:bodyPr>
          <a:lstStyle>
            <a:defPPr>
              <a:defRPr lang="en-US"/>
            </a:defPPr>
            <a:lvl1pPr algn="ctr">
              <a:defRPr sz="1400" b="1" kern="0">
                <a:solidFill>
                  <a:prstClr val="white"/>
                </a:solidFill>
                <a:latin typeface="Calibri" panose="020F0502020204030204" pitchFamily="34" charset="0"/>
              </a:defRPr>
            </a:lvl1pPr>
          </a:lstStyle>
          <a:p>
            <a:r>
              <a:rPr lang="en-US" dirty="0">
                <a:latin typeface="+mj-lt"/>
              </a:rPr>
              <a:t>User</a:t>
            </a:r>
          </a:p>
        </p:txBody>
      </p:sp>
      <p:sp>
        <p:nvSpPr>
          <p:cNvPr id="64" name="Rounded Rectangle 76">
            <a:extLst>
              <a:ext uri="{FF2B5EF4-FFF2-40B4-BE49-F238E27FC236}">
                <a16:creationId xmlns:a16="http://schemas.microsoft.com/office/drawing/2014/main" id="{9FBA9814-17DF-4A09-B074-5D1672345EE5}"/>
              </a:ext>
            </a:extLst>
          </p:cNvPr>
          <p:cNvSpPr/>
          <p:nvPr/>
        </p:nvSpPr>
        <p:spPr>
          <a:xfrm>
            <a:off x="5654813" y="4353902"/>
            <a:ext cx="992153" cy="878400"/>
          </a:xfrm>
          <a:prstGeom prst="roundRect">
            <a:avLst>
              <a:gd name="adj" fmla="val 8818"/>
            </a:avLst>
          </a:prstGeom>
          <a:solidFill>
            <a:srgbClr val="5B9BD5">
              <a:lumMod val="40000"/>
              <a:lumOff val="60000"/>
            </a:srgbClr>
          </a:solidFill>
          <a:ln w="12700" cap="flat" cmpd="sng" algn="ctr">
            <a:solidFill>
              <a:sysClr val="windowText" lastClr="000000"/>
            </a:solidFill>
            <a:prstDash val="sysDot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</a:rPr>
              <a:t>Ticket number is generated in JIRA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6D05889D-4612-4194-9582-338064B15024}"/>
              </a:ext>
            </a:extLst>
          </p:cNvPr>
          <p:cNvSpPr/>
          <p:nvPr/>
        </p:nvSpPr>
        <p:spPr>
          <a:xfrm>
            <a:off x="191853" y="1188499"/>
            <a:ext cx="1409545" cy="2923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defTabSz="914400">
              <a:defRPr/>
            </a:pPr>
            <a:r>
              <a:rPr lang="en-US" sz="1300" b="1" kern="0" dirty="0">
                <a:solidFill>
                  <a:prstClr val="white"/>
                </a:solidFill>
                <a:latin typeface="+mj-lt"/>
              </a:rPr>
              <a:t>Pre Automation</a:t>
            </a:r>
          </a:p>
        </p:txBody>
      </p:sp>
      <p:sp>
        <p:nvSpPr>
          <p:cNvPr id="115" name="TextBox 114">
            <a:extLst>
              <a:ext uri="{FF2B5EF4-FFF2-40B4-BE49-F238E27FC236}">
                <a16:creationId xmlns:a16="http://schemas.microsoft.com/office/drawing/2014/main" id="{3C3758AF-72EC-452B-9252-6E0739B9C88C}"/>
              </a:ext>
            </a:extLst>
          </p:cNvPr>
          <p:cNvSpPr txBox="1"/>
          <p:nvPr/>
        </p:nvSpPr>
        <p:spPr>
          <a:xfrm>
            <a:off x="125593" y="3813420"/>
            <a:ext cx="1578542" cy="416529"/>
          </a:xfrm>
          <a:prstGeom prst="roundRect">
            <a:avLst>
              <a:gd name="adj" fmla="val 50000"/>
            </a:avLst>
          </a:prstGeom>
          <a:solidFill>
            <a:srgbClr val="152037"/>
          </a:solidFill>
        </p:spPr>
        <p:txBody>
          <a:bodyPr wrap="square" rtlCol="0">
            <a:noAutofit/>
          </a:bodyPr>
          <a:lstStyle>
            <a:defPPr>
              <a:defRPr lang="en-US"/>
            </a:defPPr>
            <a:lvl1pPr algn="ctr">
              <a:defRPr sz="1600" b="1">
                <a:solidFill>
                  <a:prstClr val="white"/>
                </a:solidFill>
                <a:latin typeface="Calibri" panose="020F0502020204030204" pitchFamily="34" charset="0"/>
              </a:defRPr>
            </a:lvl1pPr>
          </a:lstStyle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1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+mj-lt"/>
            </a:endParaRPr>
          </a:p>
        </p:txBody>
      </p:sp>
      <p:sp>
        <p:nvSpPr>
          <p:cNvPr id="119" name="Rectangle 118">
            <a:extLst>
              <a:ext uri="{FF2B5EF4-FFF2-40B4-BE49-F238E27FC236}">
                <a16:creationId xmlns:a16="http://schemas.microsoft.com/office/drawing/2014/main" id="{711A7F63-01AF-4D22-A538-38D072802009}"/>
              </a:ext>
            </a:extLst>
          </p:cNvPr>
          <p:cNvSpPr/>
          <p:nvPr/>
        </p:nvSpPr>
        <p:spPr>
          <a:xfrm>
            <a:off x="152097" y="3882238"/>
            <a:ext cx="1516624" cy="2923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defTabSz="914400">
              <a:defRPr/>
            </a:pPr>
            <a:r>
              <a:rPr lang="en-US" sz="1300" b="1" kern="0" dirty="0">
                <a:solidFill>
                  <a:prstClr val="white"/>
                </a:solidFill>
                <a:latin typeface="+mj-lt"/>
              </a:rPr>
              <a:t>Post Automation</a:t>
            </a:r>
          </a:p>
        </p:txBody>
      </p:sp>
      <p:sp>
        <p:nvSpPr>
          <p:cNvPr id="122" name="Right Arrow 70">
            <a:extLst>
              <a:ext uri="{FF2B5EF4-FFF2-40B4-BE49-F238E27FC236}">
                <a16:creationId xmlns:a16="http://schemas.microsoft.com/office/drawing/2014/main" id="{A2E04028-93CC-4440-8A62-C9591B344EF6}"/>
              </a:ext>
            </a:extLst>
          </p:cNvPr>
          <p:cNvSpPr/>
          <p:nvPr/>
        </p:nvSpPr>
        <p:spPr>
          <a:xfrm>
            <a:off x="9538567" y="4668253"/>
            <a:ext cx="289989" cy="187286"/>
          </a:xfrm>
          <a:prstGeom prst="rightArrow">
            <a:avLst/>
          </a:prstGeom>
          <a:solidFill>
            <a:sysClr val="windowText" lastClr="000000">
              <a:lumMod val="65000"/>
              <a:lumOff val="35000"/>
            </a:sys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</p:txBody>
      </p:sp>
      <p:sp>
        <p:nvSpPr>
          <p:cNvPr id="123" name="Right Arrow 70">
            <a:extLst>
              <a:ext uri="{FF2B5EF4-FFF2-40B4-BE49-F238E27FC236}">
                <a16:creationId xmlns:a16="http://schemas.microsoft.com/office/drawing/2014/main" id="{C692AD9B-253A-46B7-854A-1D4A3535289D}"/>
              </a:ext>
            </a:extLst>
          </p:cNvPr>
          <p:cNvSpPr/>
          <p:nvPr/>
        </p:nvSpPr>
        <p:spPr>
          <a:xfrm>
            <a:off x="8158836" y="4668253"/>
            <a:ext cx="289989" cy="187286"/>
          </a:xfrm>
          <a:prstGeom prst="rightArrow">
            <a:avLst/>
          </a:prstGeom>
          <a:solidFill>
            <a:sysClr val="windowText" lastClr="000000">
              <a:lumMod val="65000"/>
              <a:lumOff val="35000"/>
            </a:sys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</p:txBody>
      </p:sp>
      <p:sp>
        <p:nvSpPr>
          <p:cNvPr id="124" name="Right Arrow 70">
            <a:extLst>
              <a:ext uri="{FF2B5EF4-FFF2-40B4-BE49-F238E27FC236}">
                <a16:creationId xmlns:a16="http://schemas.microsoft.com/office/drawing/2014/main" id="{E18FED61-979A-4C24-9431-3B2C3F29BE26}"/>
              </a:ext>
            </a:extLst>
          </p:cNvPr>
          <p:cNvSpPr/>
          <p:nvPr/>
        </p:nvSpPr>
        <p:spPr>
          <a:xfrm>
            <a:off x="6699579" y="4668253"/>
            <a:ext cx="289989" cy="187286"/>
          </a:xfrm>
          <a:prstGeom prst="rightArrow">
            <a:avLst/>
          </a:prstGeom>
          <a:solidFill>
            <a:sysClr val="windowText" lastClr="000000">
              <a:lumMod val="65000"/>
              <a:lumOff val="35000"/>
            </a:sys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</p:txBody>
      </p:sp>
      <p:sp>
        <p:nvSpPr>
          <p:cNvPr id="125" name="Right Arrow 70">
            <a:extLst>
              <a:ext uri="{FF2B5EF4-FFF2-40B4-BE49-F238E27FC236}">
                <a16:creationId xmlns:a16="http://schemas.microsoft.com/office/drawing/2014/main" id="{F97F5A58-06EE-4504-9FCD-4BB8CABE3308}"/>
              </a:ext>
            </a:extLst>
          </p:cNvPr>
          <p:cNvSpPr/>
          <p:nvPr/>
        </p:nvSpPr>
        <p:spPr>
          <a:xfrm>
            <a:off x="5312211" y="4668253"/>
            <a:ext cx="289989" cy="187286"/>
          </a:xfrm>
          <a:prstGeom prst="rightArrow">
            <a:avLst/>
          </a:prstGeom>
          <a:solidFill>
            <a:sysClr val="windowText" lastClr="000000">
              <a:lumMod val="65000"/>
              <a:lumOff val="35000"/>
            </a:sys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</p:txBody>
      </p:sp>
      <p:sp>
        <p:nvSpPr>
          <p:cNvPr id="126" name="Right Arrow 70">
            <a:extLst>
              <a:ext uri="{FF2B5EF4-FFF2-40B4-BE49-F238E27FC236}">
                <a16:creationId xmlns:a16="http://schemas.microsoft.com/office/drawing/2014/main" id="{A09EBB86-A3DE-41CE-899D-DC5DB50D5EA7}"/>
              </a:ext>
            </a:extLst>
          </p:cNvPr>
          <p:cNvSpPr/>
          <p:nvPr/>
        </p:nvSpPr>
        <p:spPr>
          <a:xfrm>
            <a:off x="3568275" y="4668253"/>
            <a:ext cx="289989" cy="187286"/>
          </a:xfrm>
          <a:prstGeom prst="rightArrow">
            <a:avLst/>
          </a:prstGeom>
          <a:solidFill>
            <a:sysClr val="windowText" lastClr="000000">
              <a:lumMod val="65000"/>
              <a:lumOff val="35000"/>
            </a:sys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</p:txBody>
      </p:sp>
      <p:pic>
        <p:nvPicPr>
          <p:cNvPr id="127" name="Picture 126">
            <a:extLst>
              <a:ext uri="{FF2B5EF4-FFF2-40B4-BE49-F238E27FC236}">
                <a16:creationId xmlns:a16="http://schemas.microsoft.com/office/drawing/2014/main" id="{967A1B1D-DBD5-4223-919B-B74D3F6FB757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rgbClr val="ED7D31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01213" y="4351731"/>
            <a:ext cx="538856" cy="569191"/>
          </a:xfrm>
          <a:prstGeom prst="rect">
            <a:avLst/>
          </a:prstGeom>
        </p:spPr>
      </p:pic>
      <p:sp>
        <p:nvSpPr>
          <p:cNvPr id="128" name="TextBox 127">
            <a:extLst>
              <a:ext uri="{FF2B5EF4-FFF2-40B4-BE49-F238E27FC236}">
                <a16:creationId xmlns:a16="http://schemas.microsoft.com/office/drawing/2014/main" id="{5F4142AC-090C-4DD4-A0CF-61C5717EE9BA}"/>
              </a:ext>
            </a:extLst>
          </p:cNvPr>
          <p:cNvSpPr txBox="1"/>
          <p:nvPr/>
        </p:nvSpPr>
        <p:spPr>
          <a:xfrm>
            <a:off x="354735" y="4852196"/>
            <a:ext cx="970936" cy="432792"/>
          </a:xfrm>
          <a:prstGeom prst="roundRect">
            <a:avLst>
              <a:gd name="adj" fmla="val 50000"/>
            </a:avLst>
          </a:prstGeom>
          <a:solidFill>
            <a:srgbClr val="095285"/>
          </a:solidFill>
        </p:spPr>
        <p:txBody>
          <a:bodyPr wrap="square" rtlCol="0" anchor="ctr">
            <a:spAutoFit/>
          </a:bodyPr>
          <a:lstStyle>
            <a:defPPr>
              <a:defRPr lang="en-US"/>
            </a:defPPr>
            <a:lvl1pPr algn="ctr">
              <a:defRPr sz="1400" b="1" kern="0">
                <a:solidFill>
                  <a:prstClr val="white"/>
                </a:solidFill>
                <a:latin typeface="Calibri" panose="020F0502020204030204" pitchFamily="34" charset="0"/>
              </a:defRPr>
            </a:lvl1pPr>
          </a:lstStyle>
          <a:p>
            <a:r>
              <a:rPr lang="en-US" dirty="0">
                <a:latin typeface="+mj-lt"/>
              </a:rPr>
              <a:t>User</a:t>
            </a:r>
          </a:p>
        </p:txBody>
      </p:sp>
      <p:sp>
        <p:nvSpPr>
          <p:cNvPr id="129" name="Right Arrow 108">
            <a:extLst>
              <a:ext uri="{FF2B5EF4-FFF2-40B4-BE49-F238E27FC236}">
                <a16:creationId xmlns:a16="http://schemas.microsoft.com/office/drawing/2014/main" id="{E8933EFD-FA05-4B90-9E13-518606522F7E}"/>
              </a:ext>
            </a:extLst>
          </p:cNvPr>
          <p:cNvSpPr/>
          <p:nvPr/>
        </p:nvSpPr>
        <p:spPr>
          <a:xfrm>
            <a:off x="1267388" y="1933279"/>
            <a:ext cx="464424" cy="187286"/>
          </a:xfrm>
          <a:prstGeom prst="rightArrow">
            <a:avLst/>
          </a:prstGeom>
          <a:solidFill>
            <a:sysClr val="windowText" lastClr="000000">
              <a:lumMod val="65000"/>
              <a:lumOff val="35000"/>
            </a:sys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</p:txBody>
      </p:sp>
      <p:sp>
        <p:nvSpPr>
          <p:cNvPr id="130" name="Rounded Rectangle 78">
            <a:extLst>
              <a:ext uri="{FF2B5EF4-FFF2-40B4-BE49-F238E27FC236}">
                <a16:creationId xmlns:a16="http://schemas.microsoft.com/office/drawing/2014/main" id="{DFE71E8A-DC64-493E-8CE1-7E2A72F81C8A}"/>
              </a:ext>
            </a:extLst>
          </p:cNvPr>
          <p:cNvSpPr/>
          <p:nvPr/>
        </p:nvSpPr>
        <p:spPr>
          <a:xfrm>
            <a:off x="6407871" y="5372733"/>
            <a:ext cx="1382109" cy="1054800"/>
          </a:xfrm>
          <a:prstGeom prst="roundRect">
            <a:avLst>
              <a:gd name="adj" fmla="val 9434"/>
            </a:avLst>
          </a:prstGeom>
          <a:solidFill>
            <a:schemeClr val="accent3">
              <a:lumMod val="60000"/>
              <a:lumOff val="40000"/>
            </a:schemeClr>
          </a:solidFill>
          <a:ln w="12700" cap="flat" cmpd="sng" algn="ctr">
            <a:solidFill>
              <a:sysClr val="windowText" lastClr="000000"/>
            </a:solidFill>
            <a:prstDash val="sysDot"/>
          </a:ln>
          <a:effectLst/>
        </p:spPr>
        <p:txBody>
          <a:bodyPr rtlCol="0" anchor="ctr"/>
          <a:lstStyle/>
          <a:p>
            <a:pPr algn="ctr"/>
            <a:r>
              <a:rPr lang="en-US" sz="1200" kern="0" dirty="0">
                <a:latin typeface="+mj-lt"/>
              </a:rPr>
              <a:t>Listing Team marks </a:t>
            </a:r>
            <a:r>
              <a:rPr lang="en-US" sz="1200" dirty="0">
                <a:latin typeface="+mj-lt"/>
                <a:cs typeface="Calibri" panose="020F0502020204030204" pitchFamily="34" charset="0"/>
              </a:rPr>
              <a:t>the listing for upload on Property Owner account </a:t>
            </a:r>
            <a:endParaRPr lang="en-US" sz="1200" kern="0" dirty="0">
              <a:latin typeface="+mj-lt"/>
            </a:endParaRPr>
          </a:p>
        </p:txBody>
      </p:sp>
      <p:sp>
        <p:nvSpPr>
          <p:cNvPr id="131" name="Rounded Rectangle 81">
            <a:extLst>
              <a:ext uri="{FF2B5EF4-FFF2-40B4-BE49-F238E27FC236}">
                <a16:creationId xmlns:a16="http://schemas.microsoft.com/office/drawing/2014/main" id="{134349FC-5842-4FBE-BE75-CDFB95F678B2}"/>
              </a:ext>
            </a:extLst>
          </p:cNvPr>
          <p:cNvSpPr/>
          <p:nvPr/>
        </p:nvSpPr>
        <p:spPr>
          <a:xfrm>
            <a:off x="8257252" y="5372733"/>
            <a:ext cx="1157258" cy="1054800"/>
          </a:xfrm>
          <a:prstGeom prst="roundRect">
            <a:avLst>
              <a:gd name="adj" fmla="val 7022"/>
            </a:avLst>
          </a:prstGeom>
          <a:solidFill>
            <a:schemeClr val="accent3">
              <a:lumMod val="60000"/>
              <a:lumOff val="40000"/>
            </a:schemeClr>
          </a:solidFill>
          <a:ln w="12700" cap="flat" cmpd="sng" algn="ctr">
            <a:solidFill>
              <a:sysClr val="windowText" lastClr="000000"/>
            </a:solidFill>
            <a:prstDash val="sysDot"/>
          </a:ln>
          <a:effectLst/>
        </p:spPr>
        <p:txBody>
          <a:bodyPr rtlCol="0" anchor="ctr"/>
          <a:lstStyle/>
          <a:p>
            <a:pPr lvl="0" algn="ctr" defTabSz="914400">
              <a:defRPr/>
            </a:pPr>
            <a:r>
              <a:rPr lang="en-US" sz="1200" kern="0" dirty="0">
                <a:solidFill>
                  <a:prstClr val="black"/>
                </a:solidFill>
                <a:latin typeface="+mj-lt"/>
              </a:rPr>
              <a:t>Listing team Validates the details with Property Owner </a:t>
            </a:r>
          </a:p>
        </p:txBody>
      </p:sp>
      <p:sp>
        <p:nvSpPr>
          <p:cNvPr id="132" name="Rounded Rectangle 85">
            <a:extLst>
              <a:ext uri="{FF2B5EF4-FFF2-40B4-BE49-F238E27FC236}">
                <a16:creationId xmlns:a16="http://schemas.microsoft.com/office/drawing/2014/main" id="{DF6F2D04-D431-4CBC-980D-D7C6D4CEA6A6}"/>
              </a:ext>
            </a:extLst>
          </p:cNvPr>
          <p:cNvSpPr/>
          <p:nvPr/>
        </p:nvSpPr>
        <p:spPr>
          <a:xfrm>
            <a:off x="1847254" y="5372733"/>
            <a:ext cx="891891" cy="1054800"/>
          </a:xfrm>
          <a:prstGeom prst="roundRect">
            <a:avLst>
              <a:gd name="adj" fmla="val 6215"/>
            </a:avLst>
          </a:prstGeom>
          <a:solidFill>
            <a:schemeClr val="accent3">
              <a:lumMod val="60000"/>
              <a:lumOff val="40000"/>
            </a:schemeClr>
          </a:solidFill>
          <a:ln w="12700" cap="flat" cmpd="sng" algn="ctr">
            <a:solidFill>
              <a:sysClr val="windowText" lastClr="000000"/>
            </a:solidFill>
            <a:prstDash val="sysDot"/>
          </a:ln>
          <a:effectLst/>
        </p:spPr>
        <p:txBody>
          <a:bodyPr rtlCol="0" anchor="ctr"/>
          <a:lstStyle/>
          <a:p>
            <a:pPr lvl="0" algn="ctr" defTabSz="914400">
              <a:defRPr/>
            </a:pPr>
            <a:r>
              <a:rPr lang="en-US" sz="1200" kern="0" dirty="0">
                <a:solidFill>
                  <a:prstClr val="black"/>
                </a:solidFill>
                <a:latin typeface="+mj-lt"/>
              </a:rPr>
              <a:t>Property is Live</a:t>
            </a:r>
          </a:p>
        </p:txBody>
      </p:sp>
      <p:sp>
        <p:nvSpPr>
          <p:cNvPr id="133" name="Rounded Rectangle 94">
            <a:extLst>
              <a:ext uri="{FF2B5EF4-FFF2-40B4-BE49-F238E27FC236}">
                <a16:creationId xmlns:a16="http://schemas.microsoft.com/office/drawing/2014/main" id="{D7A48479-66BB-4C06-9853-3677F70D1371}"/>
              </a:ext>
            </a:extLst>
          </p:cNvPr>
          <p:cNvSpPr/>
          <p:nvPr/>
        </p:nvSpPr>
        <p:spPr>
          <a:xfrm>
            <a:off x="4700413" y="5372733"/>
            <a:ext cx="1240186" cy="1054800"/>
          </a:xfrm>
          <a:prstGeom prst="roundRect">
            <a:avLst>
              <a:gd name="adj" fmla="val 7873"/>
            </a:avLst>
          </a:prstGeom>
          <a:solidFill>
            <a:srgbClr val="BDD7EE"/>
          </a:solidFill>
          <a:ln>
            <a:solidFill>
              <a:schemeClr val="tx1"/>
            </a:solidFill>
            <a:prstDash val="sysDot"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latin typeface="+mj-lt"/>
                <a:cs typeface="Calibri" panose="020F0502020204030204" pitchFamily="34" charset="0"/>
              </a:rPr>
              <a:t>Bot uploads details using API to the PM account on "Enterprise"</a:t>
            </a:r>
            <a:endParaRPr lang="en-US" sz="1200" b="1" kern="0" dirty="0">
              <a:latin typeface="+mj-lt"/>
            </a:endParaRPr>
          </a:p>
        </p:txBody>
      </p:sp>
      <p:sp>
        <p:nvSpPr>
          <p:cNvPr id="134" name="Rounded Rectangle 94">
            <a:extLst>
              <a:ext uri="{FF2B5EF4-FFF2-40B4-BE49-F238E27FC236}">
                <a16:creationId xmlns:a16="http://schemas.microsoft.com/office/drawing/2014/main" id="{3CBFD767-C8F5-4C3F-971C-1EA86D9B4F4E}"/>
              </a:ext>
            </a:extLst>
          </p:cNvPr>
          <p:cNvSpPr/>
          <p:nvPr/>
        </p:nvSpPr>
        <p:spPr>
          <a:xfrm>
            <a:off x="3206417" y="5372733"/>
            <a:ext cx="1026724" cy="1054800"/>
          </a:xfrm>
          <a:prstGeom prst="roundRect">
            <a:avLst>
              <a:gd name="adj" fmla="val 7290"/>
            </a:avLst>
          </a:prstGeom>
          <a:solidFill>
            <a:schemeClr val="accent3">
              <a:lumMod val="60000"/>
              <a:lumOff val="40000"/>
            </a:schemeClr>
          </a:solidFill>
          <a:ln w="12700" cap="flat" cmpd="sng" algn="ctr">
            <a:solidFill>
              <a:sysClr val="windowText" lastClr="000000"/>
            </a:solidFill>
            <a:prstDash val="sysDot"/>
          </a:ln>
          <a:effectLst/>
        </p:spPr>
        <p:txBody>
          <a:bodyPr rtlCol="0" anchor="ctr"/>
          <a:lstStyle/>
          <a:p>
            <a:pPr lvl="0" algn="ctr" defTabSz="914400">
              <a:defRPr/>
            </a:pPr>
            <a:r>
              <a:rPr lang="en-US" sz="1200" kern="0" dirty="0">
                <a:solidFill>
                  <a:prstClr val="black"/>
                </a:solidFill>
                <a:latin typeface="+mj-lt"/>
              </a:rPr>
              <a:t>Property Owner verifies and Publishes the Listing</a:t>
            </a:r>
          </a:p>
        </p:txBody>
      </p:sp>
      <p:sp>
        <p:nvSpPr>
          <p:cNvPr id="177" name="Left Arrow 61">
            <a:extLst>
              <a:ext uri="{FF2B5EF4-FFF2-40B4-BE49-F238E27FC236}">
                <a16:creationId xmlns:a16="http://schemas.microsoft.com/office/drawing/2014/main" id="{5A521042-95E6-40D2-B8F8-3298C43B4161}"/>
              </a:ext>
            </a:extLst>
          </p:cNvPr>
          <p:cNvSpPr/>
          <p:nvPr/>
        </p:nvSpPr>
        <p:spPr>
          <a:xfrm>
            <a:off x="2805958" y="5778456"/>
            <a:ext cx="333646" cy="221416"/>
          </a:xfrm>
          <a:prstGeom prst="leftArrow">
            <a:avLst>
              <a:gd name="adj1" fmla="val 50000"/>
              <a:gd name="adj2" fmla="val 51912"/>
            </a:avLst>
          </a:prstGeom>
          <a:solidFill>
            <a:sysClr val="windowText" lastClr="000000">
              <a:lumMod val="65000"/>
              <a:lumOff val="35000"/>
            </a:sys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</p:txBody>
      </p:sp>
      <p:sp>
        <p:nvSpPr>
          <p:cNvPr id="135" name="Left Arrow 61">
            <a:extLst>
              <a:ext uri="{FF2B5EF4-FFF2-40B4-BE49-F238E27FC236}">
                <a16:creationId xmlns:a16="http://schemas.microsoft.com/office/drawing/2014/main" id="{B91A8301-44E7-4542-B04F-90867D07A400}"/>
              </a:ext>
            </a:extLst>
          </p:cNvPr>
          <p:cNvSpPr/>
          <p:nvPr/>
        </p:nvSpPr>
        <p:spPr>
          <a:xfrm>
            <a:off x="4299954" y="5778456"/>
            <a:ext cx="333646" cy="221416"/>
          </a:xfrm>
          <a:prstGeom prst="leftArrow">
            <a:avLst>
              <a:gd name="adj1" fmla="val 50000"/>
              <a:gd name="adj2" fmla="val 51912"/>
            </a:avLst>
          </a:prstGeom>
          <a:solidFill>
            <a:sysClr val="windowText" lastClr="000000">
              <a:lumMod val="65000"/>
              <a:lumOff val="35000"/>
            </a:sys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</p:txBody>
      </p:sp>
      <p:sp>
        <p:nvSpPr>
          <p:cNvPr id="136" name="Left Arrow 61">
            <a:extLst>
              <a:ext uri="{FF2B5EF4-FFF2-40B4-BE49-F238E27FC236}">
                <a16:creationId xmlns:a16="http://schemas.microsoft.com/office/drawing/2014/main" id="{7FC8FA90-0A38-4317-BD3E-21EF9CB89EEC}"/>
              </a:ext>
            </a:extLst>
          </p:cNvPr>
          <p:cNvSpPr/>
          <p:nvPr/>
        </p:nvSpPr>
        <p:spPr>
          <a:xfrm>
            <a:off x="6007412" y="5778456"/>
            <a:ext cx="333646" cy="221416"/>
          </a:xfrm>
          <a:prstGeom prst="leftArrow">
            <a:avLst>
              <a:gd name="adj1" fmla="val 50000"/>
              <a:gd name="adj2" fmla="val 51912"/>
            </a:avLst>
          </a:prstGeom>
          <a:solidFill>
            <a:sysClr val="windowText" lastClr="000000">
              <a:lumMod val="65000"/>
              <a:lumOff val="35000"/>
            </a:sys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</p:txBody>
      </p:sp>
      <p:sp>
        <p:nvSpPr>
          <p:cNvPr id="137" name="Left Arrow 61">
            <a:extLst>
              <a:ext uri="{FF2B5EF4-FFF2-40B4-BE49-F238E27FC236}">
                <a16:creationId xmlns:a16="http://schemas.microsoft.com/office/drawing/2014/main" id="{9531E6A3-33BA-4A85-BCB6-23DF8BE61AE7}"/>
              </a:ext>
            </a:extLst>
          </p:cNvPr>
          <p:cNvSpPr/>
          <p:nvPr/>
        </p:nvSpPr>
        <p:spPr>
          <a:xfrm>
            <a:off x="7856793" y="5778456"/>
            <a:ext cx="333646" cy="221416"/>
          </a:xfrm>
          <a:prstGeom prst="leftArrow">
            <a:avLst>
              <a:gd name="adj1" fmla="val 50000"/>
              <a:gd name="adj2" fmla="val 51912"/>
            </a:avLst>
          </a:prstGeom>
          <a:solidFill>
            <a:sysClr val="windowText" lastClr="000000">
              <a:lumMod val="65000"/>
              <a:lumOff val="35000"/>
            </a:sys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</p:txBody>
      </p:sp>
      <p:sp>
        <p:nvSpPr>
          <p:cNvPr id="138" name="Left Arrow 61">
            <a:extLst>
              <a:ext uri="{FF2B5EF4-FFF2-40B4-BE49-F238E27FC236}">
                <a16:creationId xmlns:a16="http://schemas.microsoft.com/office/drawing/2014/main" id="{20604F56-BF7B-4588-BD58-5F1A8206FF53}"/>
              </a:ext>
            </a:extLst>
          </p:cNvPr>
          <p:cNvSpPr/>
          <p:nvPr/>
        </p:nvSpPr>
        <p:spPr>
          <a:xfrm>
            <a:off x="9481323" y="5778456"/>
            <a:ext cx="333646" cy="221416"/>
          </a:xfrm>
          <a:prstGeom prst="leftArrow">
            <a:avLst>
              <a:gd name="adj1" fmla="val 50000"/>
              <a:gd name="adj2" fmla="val 51912"/>
            </a:avLst>
          </a:prstGeom>
          <a:solidFill>
            <a:sysClr val="windowText" lastClr="000000">
              <a:lumMod val="65000"/>
              <a:lumOff val="35000"/>
            </a:sys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</p:txBody>
      </p:sp>
      <p:sp>
        <p:nvSpPr>
          <p:cNvPr id="139" name="Curved Left Arrow 56">
            <a:extLst>
              <a:ext uri="{FF2B5EF4-FFF2-40B4-BE49-F238E27FC236}">
                <a16:creationId xmlns:a16="http://schemas.microsoft.com/office/drawing/2014/main" id="{85E0813A-15FD-484A-80DC-E9DC01506410}"/>
              </a:ext>
            </a:extLst>
          </p:cNvPr>
          <p:cNvSpPr/>
          <p:nvPr/>
        </p:nvSpPr>
        <p:spPr>
          <a:xfrm>
            <a:off x="11646288" y="4730417"/>
            <a:ext cx="363605" cy="1100446"/>
          </a:xfrm>
          <a:prstGeom prst="curvedLeftArrow">
            <a:avLst>
              <a:gd name="adj1" fmla="val 25000"/>
              <a:gd name="adj2" fmla="val 50000"/>
              <a:gd name="adj3" fmla="val 25000"/>
            </a:avLst>
          </a:prstGeom>
          <a:solidFill>
            <a:sysClr val="windowText" lastClr="000000">
              <a:lumMod val="65000"/>
              <a:lumOff val="35000"/>
            </a:sys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C1E21EB3-E919-4A0F-A8D6-93C0BE445191}"/>
              </a:ext>
            </a:extLst>
          </p:cNvPr>
          <p:cNvSpPr/>
          <p:nvPr/>
        </p:nvSpPr>
        <p:spPr>
          <a:xfrm>
            <a:off x="493278" y="5697618"/>
            <a:ext cx="675861" cy="675861"/>
          </a:xfrm>
          <a:prstGeom prst="ellipse">
            <a:avLst/>
          </a:prstGeom>
          <a:solidFill>
            <a:schemeClr val="bg1"/>
          </a:solidFill>
          <a:ln>
            <a:solidFill>
              <a:schemeClr val="tx1">
                <a:lumMod val="50000"/>
                <a:lumOff val="50000"/>
              </a:schemeClr>
            </a:solidFill>
            <a:prstDash val="sysDot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dirty="0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A381ADA0-FBFA-48E6-9DD6-41D8B3413601}"/>
              </a:ext>
            </a:extLst>
          </p:cNvPr>
          <p:cNvSpPr/>
          <p:nvPr/>
        </p:nvSpPr>
        <p:spPr>
          <a:xfrm>
            <a:off x="756383" y="5195766"/>
            <a:ext cx="167640" cy="16764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dirty="0"/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2EBDE376-0B96-4A2A-9FA1-3C0468F1A719}"/>
              </a:ext>
            </a:extLst>
          </p:cNvPr>
          <p:cNvCxnSpPr/>
          <p:nvPr/>
        </p:nvCxnSpPr>
        <p:spPr>
          <a:xfrm>
            <a:off x="840203" y="5280640"/>
            <a:ext cx="0" cy="405723"/>
          </a:xfrm>
          <a:prstGeom prst="line">
            <a:avLst/>
          </a:prstGeom>
          <a:ln w="12700">
            <a:solidFill>
              <a:schemeClr val="bg1">
                <a:lumMod val="75000"/>
              </a:schemeClr>
            </a:solidFill>
            <a:headEnd type="oval" w="med" len="med"/>
            <a:tailEnd type="oval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69" name="Picture 68">
            <a:extLst>
              <a:ext uri="{FF2B5EF4-FFF2-40B4-BE49-F238E27FC236}">
                <a16:creationId xmlns:a16="http://schemas.microsoft.com/office/drawing/2014/main" id="{14ECED2E-88A0-470A-8845-E9AC75AB9971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rgbClr val="4472C4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4284" y="5866157"/>
            <a:ext cx="367547" cy="3563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90218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10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100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1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1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100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1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1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100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1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1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100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3" dur="1000" fill="hold"/>
                                        <p:tgtEl>
                                          <p:spTgt spid="1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1000" fill="hold"/>
                                        <p:tgtEl>
                                          <p:spTgt spid="1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100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8" dur="1000" fill="hold"/>
                                        <p:tgtEl>
                                          <p:spTgt spid="1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1000" fill="hold"/>
                                        <p:tgtEl>
                                          <p:spTgt spid="1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100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3" dur="1000" fill="hold"/>
                                        <p:tgtEl>
                                          <p:spTgt spid="1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1000" fill="hold"/>
                                        <p:tgtEl>
                                          <p:spTgt spid="1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7" dur="1000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8" dur="1000" fill="hold"/>
                                        <p:tgtEl>
                                          <p:spTgt spid="1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1000" fill="hold"/>
                                        <p:tgtEl>
                                          <p:spTgt spid="1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2" dur="1000"/>
                                        <p:tgtEl>
                                          <p:spTgt spid="1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3" dur="1000" fill="hold"/>
                                        <p:tgtEl>
                                          <p:spTgt spid="1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1000" fill="hold"/>
                                        <p:tgtEl>
                                          <p:spTgt spid="1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7" dur="1000"/>
                                        <p:tgtEl>
                                          <p:spTgt spid="17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8" dur="1000" fill="hold"/>
                                        <p:tgtEl>
                                          <p:spTgt spid="1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1000" fill="hold"/>
                                        <p:tgtEl>
                                          <p:spTgt spid="1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2" dur="1000"/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3" dur="1000" fill="hold"/>
                                        <p:tgtEl>
                                          <p:spTgt spid="1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1000" fill="hold"/>
                                        <p:tgtEl>
                                          <p:spTgt spid="1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7" dur="1000"/>
                                        <p:tgtEl>
                                          <p:spTgt spid="1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8" dur="1000" fill="hold"/>
                                        <p:tgtEl>
                                          <p:spTgt spid="1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9" dur="1000" fill="hold"/>
                                        <p:tgtEl>
                                          <p:spTgt spid="1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2" dur="1000"/>
                                        <p:tgtEl>
                                          <p:spTgt spid="1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3" dur="1000" fill="hold"/>
                                        <p:tgtEl>
                                          <p:spTgt spid="1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1000" fill="hold"/>
                                        <p:tgtEl>
                                          <p:spTgt spid="1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7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8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9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2" dur="1000"/>
                                        <p:tgtEl>
                                          <p:spTgt spid="1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3" dur="1000" fill="hold"/>
                                        <p:tgtEl>
                                          <p:spTgt spid="1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4" dur="1000" fill="hold"/>
                                        <p:tgtEl>
                                          <p:spTgt spid="1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2" dur="10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3" dur="1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4" dur="1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9" grpId="0" animBg="1"/>
      <p:bldP spid="86" grpId="0" animBg="1"/>
      <p:bldP spid="90" grpId="0" animBg="1"/>
      <p:bldP spid="91" grpId="0" animBg="1"/>
      <p:bldP spid="92" grpId="0" animBg="1"/>
      <p:bldP spid="93" grpId="0" animBg="1"/>
      <p:bldP spid="98" grpId="0" animBg="1"/>
      <p:bldP spid="104" grpId="0" animBg="1"/>
      <p:bldP spid="64" grpId="0" animBg="1"/>
      <p:bldP spid="115" grpId="0" animBg="1"/>
      <p:bldP spid="119" grpId="0"/>
      <p:bldP spid="122" grpId="0" animBg="1"/>
      <p:bldP spid="123" grpId="0" animBg="1"/>
      <p:bldP spid="124" grpId="0" animBg="1"/>
      <p:bldP spid="125" grpId="0" animBg="1"/>
      <p:bldP spid="126" grpId="0" animBg="1"/>
      <p:bldP spid="128" grpId="0" animBg="1"/>
      <p:bldP spid="130" grpId="0" animBg="1"/>
      <p:bldP spid="131" grpId="0" animBg="1"/>
      <p:bldP spid="132" grpId="0" animBg="1"/>
      <p:bldP spid="133" grpId="0" animBg="1"/>
      <p:bldP spid="134" grpId="0" animBg="1"/>
      <p:bldP spid="177" grpId="0" animBg="1"/>
      <p:bldP spid="135" grpId="0" animBg="1"/>
      <p:bldP spid="136" grpId="0" animBg="1"/>
      <p:bldP spid="137" grpId="0" animBg="1"/>
      <p:bldP spid="138" grpId="0" animBg="1"/>
      <p:bldP spid="139" grpId="0" animBg="1"/>
      <p:bldP spid="4" grpId="0" animBg="1"/>
      <p:bldP spid="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br>
              <a:rPr lang="en-US" dirty="0"/>
            </a:br>
            <a:br>
              <a:rPr lang="en-US" dirty="0"/>
            </a:br>
            <a:r>
              <a:rPr lang="en-US" dirty="0"/>
              <a:t>Automation for a leading vacation rental online marketplace company 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Phase 2: A picture spells multiple amenities</a:t>
            </a:r>
          </a:p>
        </p:txBody>
      </p:sp>
      <p:pic>
        <p:nvPicPr>
          <p:cNvPr id="8" name="Picture 7" descr="Calendar&#10;&#10;Description automatically generated">
            <a:extLst>
              <a:ext uri="{FF2B5EF4-FFF2-40B4-BE49-F238E27FC236}">
                <a16:creationId xmlns:a16="http://schemas.microsoft.com/office/drawing/2014/main" id="{947EE251-16C4-4B29-80E5-953575A7392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30000"/>
                    </a14:imgEffect>
                  </a14:imgLayer>
                </a14:imgProps>
              </a:ext>
            </a:extLst>
          </a:blip>
          <a:srcRect l="2" r="63167"/>
          <a:stretch/>
        </p:blipFill>
        <p:spPr>
          <a:xfrm>
            <a:off x="614923" y="1234813"/>
            <a:ext cx="2364249" cy="2472224"/>
          </a:xfrm>
          <a:prstGeom prst="rect">
            <a:avLst/>
          </a:prstGeom>
        </p:spPr>
      </p:pic>
      <p:grpSp>
        <p:nvGrpSpPr>
          <p:cNvPr id="9" name="Group 8">
            <a:extLst>
              <a:ext uri="{FF2B5EF4-FFF2-40B4-BE49-F238E27FC236}">
                <a16:creationId xmlns:a16="http://schemas.microsoft.com/office/drawing/2014/main" id="{946BEC5D-E58D-4E72-AE18-A819FE4C30D3}"/>
              </a:ext>
            </a:extLst>
          </p:cNvPr>
          <p:cNvGrpSpPr/>
          <p:nvPr/>
        </p:nvGrpSpPr>
        <p:grpSpPr>
          <a:xfrm>
            <a:off x="4516435" y="2637715"/>
            <a:ext cx="2381836" cy="2472225"/>
            <a:chOff x="4654989" y="2550670"/>
            <a:chExt cx="2882022" cy="2991393"/>
          </a:xfrm>
        </p:grpSpPr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4CE93800-10BA-4EA7-A0E5-56E9A2E497F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604997" y="2550670"/>
              <a:ext cx="1092539" cy="2991393"/>
            </a:xfrm>
            <a:prstGeom prst="ellipse">
              <a:avLst/>
            </a:prstGeom>
            <a:solidFill>
              <a:schemeClr val="accent2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1" name="Freeform 5">
              <a:extLst>
                <a:ext uri="{FF2B5EF4-FFF2-40B4-BE49-F238E27FC236}">
                  <a16:creationId xmlns:a16="http://schemas.microsoft.com/office/drawing/2014/main" id="{6CEFD204-EA40-4407-BD95-6EED06352663}"/>
                </a:ext>
              </a:extLst>
            </p:cNvPr>
            <p:cNvSpPr>
              <a:spLocks/>
            </p:cNvSpPr>
            <p:nvPr/>
          </p:nvSpPr>
          <p:spPr bwMode="auto">
            <a:xfrm>
              <a:off x="4654989" y="2550670"/>
              <a:ext cx="1633765" cy="2991393"/>
            </a:xfrm>
            <a:custGeom>
              <a:avLst/>
              <a:gdLst>
                <a:gd name="T0" fmla="*/ 690 w 1087"/>
                <a:gd name="T1" fmla="*/ 1087 h 2174"/>
                <a:gd name="T2" fmla="*/ 1087 w 1087"/>
                <a:gd name="T3" fmla="*/ 0 h 2174"/>
                <a:gd name="T4" fmla="*/ 0 w 1087"/>
                <a:gd name="T5" fmla="*/ 1087 h 2174"/>
                <a:gd name="T6" fmla="*/ 1087 w 1087"/>
                <a:gd name="T7" fmla="*/ 2174 h 2174"/>
                <a:gd name="T8" fmla="*/ 1087 w 1087"/>
                <a:gd name="T9" fmla="*/ 2174 h 2174"/>
                <a:gd name="T10" fmla="*/ 690 w 1087"/>
                <a:gd name="T11" fmla="*/ 1087 h 2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087" h="2174">
                  <a:moveTo>
                    <a:pt x="690" y="1087"/>
                  </a:moveTo>
                  <a:cubicBezTo>
                    <a:pt x="690" y="487"/>
                    <a:pt x="868" y="0"/>
                    <a:pt x="1087" y="0"/>
                  </a:cubicBezTo>
                  <a:cubicBezTo>
                    <a:pt x="487" y="0"/>
                    <a:pt x="0" y="487"/>
                    <a:pt x="0" y="1087"/>
                  </a:cubicBezTo>
                  <a:cubicBezTo>
                    <a:pt x="0" y="1687"/>
                    <a:pt x="487" y="2174"/>
                    <a:pt x="1087" y="2174"/>
                  </a:cubicBezTo>
                  <a:cubicBezTo>
                    <a:pt x="1087" y="2174"/>
                    <a:pt x="1087" y="2174"/>
                    <a:pt x="1087" y="2174"/>
                  </a:cubicBezTo>
                  <a:cubicBezTo>
                    <a:pt x="868" y="2174"/>
                    <a:pt x="690" y="1687"/>
                    <a:pt x="690" y="1087"/>
                  </a:cubicBezTo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2" name="Freeform 8">
              <a:extLst>
                <a:ext uri="{FF2B5EF4-FFF2-40B4-BE49-F238E27FC236}">
                  <a16:creationId xmlns:a16="http://schemas.microsoft.com/office/drawing/2014/main" id="{E272F91F-8CCC-449F-9EAC-CAF92152CB16}"/>
                </a:ext>
              </a:extLst>
            </p:cNvPr>
            <p:cNvSpPr>
              <a:spLocks/>
            </p:cNvSpPr>
            <p:nvPr/>
          </p:nvSpPr>
          <p:spPr bwMode="auto">
            <a:xfrm>
              <a:off x="5737056" y="3632156"/>
              <a:ext cx="1799955" cy="850528"/>
            </a:xfrm>
            <a:custGeom>
              <a:avLst/>
              <a:gdLst>
                <a:gd name="T0" fmla="*/ 1042 w 1308"/>
                <a:gd name="T1" fmla="*/ 96 h 618"/>
                <a:gd name="T2" fmla="*/ 602 w 1308"/>
                <a:gd name="T3" fmla="*/ 0 h 618"/>
                <a:gd name="T4" fmla="*/ 0 w 1308"/>
                <a:gd name="T5" fmla="*/ 602 h 618"/>
                <a:gd name="T6" fmla="*/ 301 w 1308"/>
                <a:gd name="T7" fmla="*/ 618 h 618"/>
                <a:gd name="T8" fmla="*/ 1042 w 1308"/>
                <a:gd name="T9" fmla="*/ 506 h 618"/>
                <a:gd name="T10" fmla="*/ 1308 w 1308"/>
                <a:gd name="T11" fmla="*/ 301 h 618"/>
                <a:gd name="T12" fmla="*/ 1042 w 1308"/>
                <a:gd name="T13" fmla="*/ 96 h 6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308" h="618">
                  <a:moveTo>
                    <a:pt x="1042" y="96"/>
                  </a:moveTo>
                  <a:cubicBezTo>
                    <a:pt x="918" y="50"/>
                    <a:pt x="767" y="18"/>
                    <a:pt x="602" y="0"/>
                  </a:cubicBezTo>
                  <a:cubicBezTo>
                    <a:pt x="0" y="602"/>
                    <a:pt x="0" y="602"/>
                    <a:pt x="0" y="602"/>
                  </a:cubicBezTo>
                  <a:cubicBezTo>
                    <a:pt x="96" y="612"/>
                    <a:pt x="197" y="618"/>
                    <a:pt x="301" y="618"/>
                  </a:cubicBezTo>
                  <a:cubicBezTo>
                    <a:pt x="582" y="618"/>
                    <a:pt x="846" y="578"/>
                    <a:pt x="1042" y="506"/>
                  </a:cubicBezTo>
                  <a:cubicBezTo>
                    <a:pt x="1238" y="435"/>
                    <a:pt x="1308" y="353"/>
                    <a:pt x="1308" y="301"/>
                  </a:cubicBezTo>
                  <a:cubicBezTo>
                    <a:pt x="1308" y="249"/>
                    <a:pt x="1238" y="167"/>
                    <a:pt x="1042" y="96"/>
                  </a:cubicBezTo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3" name="Freeform 9">
              <a:extLst>
                <a:ext uri="{FF2B5EF4-FFF2-40B4-BE49-F238E27FC236}">
                  <a16:creationId xmlns:a16="http://schemas.microsoft.com/office/drawing/2014/main" id="{90F3C9E8-235D-41CF-8FF2-C2FE421B60AF}"/>
                </a:ext>
              </a:extLst>
            </p:cNvPr>
            <p:cNvSpPr>
              <a:spLocks/>
            </p:cNvSpPr>
            <p:nvPr/>
          </p:nvSpPr>
          <p:spPr bwMode="auto">
            <a:xfrm>
              <a:off x="5737056" y="4046366"/>
              <a:ext cx="1799955" cy="1385163"/>
            </a:xfrm>
            <a:custGeom>
              <a:avLst/>
              <a:gdLst>
                <a:gd name="T0" fmla="*/ 1308 w 1308"/>
                <a:gd name="T1" fmla="*/ 0 h 1007"/>
                <a:gd name="T2" fmla="*/ 1042 w 1308"/>
                <a:gd name="T3" fmla="*/ 205 h 1007"/>
                <a:gd name="T4" fmla="*/ 301 w 1308"/>
                <a:gd name="T5" fmla="*/ 317 h 1007"/>
                <a:gd name="T6" fmla="*/ 0 w 1308"/>
                <a:gd name="T7" fmla="*/ 301 h 1007"/>
                <a:gd name="T8" fmla="*/ 96 w 1308"/>
                <a:gd name="T9" fmla="*/ 741 h 1007"/>
                <a:gd name="T10" fmla="*/ 301 w 1308"/>
                <a:gd name="T11" fmla="*/ 1007 h 1007"/>
                <a:gd name="T12" fmla="*/ 301 w 1308"/>
                <a:gd name="T13" fmla="*/ 1007 h 1007"/>
                <a:gd name="T14" fmla="*/ 1013 w 1308"/>
                <a:gd name="T15" fmla="*/ 712 h 1007"/>
                <a:gd name="T16" fmla="*/ 1308 w 1308"/>
                <a:gd name="T17" fmla="*/ 0 h 1007"/>
                <a:gd name="T18" fmla="*/ 1308 w 1308"/>
                <a:gd name="T19" fmla="*/ 0 h 10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308" h="1007">
                  <a:moveTo>
                    <a:pt x="1308" y="0"/>
                  </a:moveTo>
                  <a:cubicBezTo>
                    <a:pt x="1308" y="53"/>
                    <a:pt x="1238" y="134"/>
                    <a:pt x="1042" y="205"/>
                  </a:cubicBezTo>
                  <a:cubicBezTo>
                    <a:pt x="846" y="277"/>
                    <a:pt x="582" y="317"/>
                    <a:pt x="301" y="317"/>
                  </a:cubicBezTo>
                  <a:cubicBezTo>
                    <a:pt x="197" y="317"/>
                    <a:pt x="96" y="311"/>
                    <a:pt x="0" y="301"/>
                  </a:cubicBezTo>
                  <a:cubicBezTo>
                    <a:pt x="18" y="466"/>
                    <a:pt x="50" y="617"/>
                    <a:pt x="96" y="741"/>
                  </a:cubicBezTo>
                  <a:cubicBezTo>
                    <a:pt x="167" y="937"/>
                    <a:pt x="249" y="1007"/>
                    <a:pt x="301" y="1007"/>
                  </a:cubicBezTo>
                  <a:cubicBezTo>
                    <a:pt x="301" y="1007"/>
                    <a:pt x="301" y="1007"/>
                    <a:pt x="301" y="1007"/>
                  </a:cubicBezTo>
                  <a:cubicBezTo>
                    <a:pt x="570" y="1007"/>
                    <a:pt x="823" y="902"/>
                    <a:pt x="1013" y="712"/>
                  </a:cubicBezTo>
                  <a:cubicBezTo>
                    <a:pt x="1203" y="522"/>
                    <a:pt x="1308" y="269"/>
                    <a:pt x="1308" y="0"/>
                  </a:cubicBezTo>
                  <a:cubicBezTo>
                    <a:pt x="1308" y="0"/>
                    <a:pt x="1308" y="0"/>
                    <a:pt x="1308" y="0"/>
                  </a:cubicBezTo>
                </a:path>
              </a:pathLst>
            </a:custGeom>
            <a:solidFill>
              <a:schemeClr val="accent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4" name="Freeform 11">
              <a:extLst>
                <a:ext uri="{FF2B5EF4-FFF2-40B4-BE49-F238E27FC236}">
                  <a16:creationId xmlns:a16="http://schemas.microsoft.com/office/drawing/2014/main" id="{8BA58EBB-AA5D-4471-A297-42E418BCC96A}"/>
                </a:ext>
              </a:extLst>
            </p:cNvPr>
            <p:cNvSpPr>
              <a:spLocks/>
            </p:cNvSpPr>
            <p:nvPr/>
          </p:nvSpPr>
          <p:spPr bwMode="auto">
            <a:xfrm>
              <a:off x="6151267" y="2770574"/>
              <a:ext cx="1275792" cy="1395634"/>
            </a:xfrm>
            <a:custGeom>
              <a:avLst/>
              <a:gdLst>
                <a:gd name="T0" fmla="*/ 552 w 927"/>
                <a:gd name="T1" fmla="*/ 303 h 1014"/>
                <a:gd name="T2" fmla="*/ 815 w 927"/>
                <a:gd name="T3" fmla="*/ 1014 h 1014"/>
                <a:gd name="T4" fmla="*/ 926 w 927"/>
                <a:gd name="T5" fmla="*/ 927 h 1014"/>
                <a:gd name="T6" fmla="*/ 927 w 927"/>
                <a:gd name="T7" fmla="*/ 927 h 1014"/>
                <a:gd name="T8" fmla="*/ 656 w 927"/>
                <a:gd name="T9" fmla="*/ 271 h 1014"/>
                <a:gd name="T10" fmla="*/ 0 w 927"/>
                <a:gd name="T11" fmla="*/ 0 h 1014"/>
                <a:gd name="T12" fmla="*/ 552 w 927"/>
                <a:gd name="T13" fmla="*/ 303 h 10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27" h="1014">
                  <a:moveTo>
                    <a:pt x="552" y="303"/>
                  </a:moveTo>
                  <a:cubicBezTo>
                    <a:pt x="703" y="499"/>
                    <a:pt x="815" y="766"/>
                    <a:pt x="815" y="1014"/>
                  </a:cubicBezTo>
                  <a:cubicBezTo>
                    <a:pt x="891" y="975"/>
                    <a:pt x="920" y="941"/>
                    <a:pt x="926" y="927"/>
                  </a:cubicBezTo>
                  <a:cubicBezTo>
                    <a:pt x="927" y="927"/>
                    <a:pt x="927" y="927"/>
                    <a:pt x="927" y="927"/>
                  </a:cubicBezTo>
                  <a:cubicBezTo>
                    <a:pt x="927" y="679"/>
                    <a:pt x="831" y="446"/>
                    <a:pt x="656" y="271"/>
                  </a:cubicBezTo>
                  <a:cubicBezTo>
                    <a:pt x="481" y="96"/>
                    <a:pt x="248" y="0"/>
                    <a:pt x="0" y="0"/>
                  </a:cubicBezTo>
                  <a:cubicBezTo>
                    <a:pt x="248" y="0"/>
                    <a:pt x="503" y="239"/>
                    <a:pt x="552" y="303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5" name="Freeform 12">
              <a:extLst>
                <a:ext uri="{FF2B5EF4-FFF2-40B4-BE49-F238E27FC236}">
                  <a16:creationId xmlns:a16="http://schemas.microsoft.com/office/drawing/2014/main" id="{88DBF7DD-98DC-4185-A3AB-5305EB6DA136}"/>
                </a:ext>
              </a:extLst>
            </p:cNvPr>
            <p:cNvSpPr>
              <a:spLocks/>
            </p:cNvSpPr>
            <p:nvPr/>
          </p:nvSpPr>
          <p:spPr bwMode="auto">
            <a:xfrm>
              <a:off x="6151267" y="2770574"/>
              <a:ext cx="1121627" cy="1395634"/>
            </a:xfrm>
            <a:custGeom>
              <a:avLst/>
              <a:gdLst>
                <a:gd name="T0" fmla="*/ 0 w 815"/>
                <a:gd name="T1" fmla="*/ 1 h 1014"/>
                <a:gd name="T2" fmla="*/ 0 w 815"/>
                <a:gd name="T3" fmla="*/ 927 h 1014"/>
                <a:gd name="T4" fmla="*/ 815 w 815"/>
                <a:gd name="T5" fmla="*/ 1014 h 1014"/>
                <a:gd name="T6" fmla="*/ 552 w 815"/>
                <a:gd name="T7" fmla="*/ 286 h 1014"/>
                <a:gd name="T8" fmla="*/ 0 w 815"/>
                <a:gd name="T9" fmla="*/ 0 h 1014"/>
                <a:gd name="T10" fmla="*/ 0 w 815"/>
                <a:gd name="T11" fmla="*/ 1 h 10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15" h="1014">
                  <a:moveTo>
                    <a:pt x="0" y="1"/>
                  </a:moveTo>
                  <a:cubicBezTo>
                    <a:pt x="0" y="927"/>
                    <a:pt x="0" y="927"/>
                    <a:pt x="0" y="927"/>
                  </a:cubicBezTo>
                  <a:cubicBezTo>
                    <a:pt x="815" y="1014"/>
                    <a:pt x="815" y="1014"/>
                    <a:pt x="815" y="1014"/>
                  </a:cubicBezTo>
                  <a:cubicBezTo>
                    <a:pt x="815" y="766"/>
                    <a:pt x="727" y="461"/>
                    <a:pt x="552" y="286"/>
                  </a:cubicBezTo>
                  <a:cubicBezTo>
                    <a:pt x="411" y="145"/>
                    <a:pt x="248" y="0"/>
                    <a:pt x="0" y="0"/>
                  </a:cubicBezTo>
                  <a:lnTo>
                    <a:pt x="0" y="1"/>
                  </a:lnTo>
                  <a:close/>
                </a:path>
              </a:pathLst>
            </a:custGeom>
            <a:solidFill>
              <a:schemeClr val="accent4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6" name="Freeform 13">
              <a:extLst>
                <a:ext uri="{FF2B5EF4-FFF2-40B4-BE49-F238E27FC236}">
                  <a16:creationId xmlns:a16="http://schemas.microsoft.com/office/drawing/2014/main" id="{EAA3F90C-6600-4238-A7E6-65287DC58D71}"/>
                </a:ext>
              </a:extLst>
            </p:cNvPr>
            <p:cNvSpPr>
              <a:spLocks/>
            </p:cNvSpPr>
            <p:nvPr/>
          </p:nvSpPr>
          <p:spPr bwMode="auto">
            <a:xfrm>
              <a:off x="5935435" y="2937538"/>
              <a:ext cx="1106501" cy="1324660"/>
            </a:xfrm>
            <a:custGeom>
              <a:avLst/>
              <a:gdLst>
                <a:gd name="T0" fmla="*/ 804 w 804"/>
                <a:gd name="T1" fmla="*/ 875 h 963"/>
                <a:gd name="T2" fmla="*/ 589 w 804"/>
                <a:gd name="T3" fmla="*/ 278 h 963"/>
                <a:gd name="T4" fmla="*/ 157 w 804"/>
                <a:gd name="T5" fmla="*/ 0 h 963"/>
                <a:gd name="T6" fmla="*/ 102 w 804"/>
                <a:gd name="T7" fmla="*/ 119 h 963"/>
                <a:gd name="T8" fmla="*/ 4 w 804"/>
                <a:gd name="T9" fmla="*/ 653 h 963"/>
                <a:gd name="T10" fmla="*/ 0 w 804"/>
                <a:gd name="T11" fmla="*/ 806 h 963"/>
                <a:gd name="T12" fmla="*/ 4 w 804"/>
                <a:gd name="T13" fmla="*/ 959 h 963"/>
                <a:gd name="T14" fmla="*/ 157 w 804"/>
                <a:gd name="T15" fmla="*/ 963 h 963"/>
                <a:gd name="T16" fmla="*/ 310 w 804"/>
                <a:gd name="T17" fmla="*/ 959 h 963"/>
                <a:gd name="T18" fmla="*/ 804 w 804"/>
                <a:gd name="T19" fmla="*/ 875 h 9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804" h="963">
                  <a:moveTo>
                    <a:pt x="804" y="875"/>
                  </a:moveTo>
                  <a:cubicBezTo>
                    <a:pt x="785" y="653"/>
                    <a:pt x="706" y="418"/>
                    <a:pt x="589" y="278"/>
                  </a:cubicBezTo>
                  <a:cubicBezTo>
                    <a:pt x="456" y="119"/>
                    <a:pt x="323" y="24"/>
                    <a:pt x="157" y="0"/>
                  </a:cubicBezTo>
                  <a:cubicBezTo>
                    <a:pt x="141" y="27"/>
                    <a:pt x="122" y="65"/>
                    <a:pt x="102" y="119"/>
                  </a:cubicBezTo>
                  <a:cubicBezTo>
                    <a:pt x="49" y="264"/>
                    <a:pt x="16" y="450"/>
                    <a:pt x="4" y="653"/>
                  </a:cubicBezTo>
                  <a:cubicBezTo>
                    <a:pt x="2" y="703"/>
                    <a:pt x="0" y="754"/>
                    <a:pt x="0" y="806"/>
                  </a:cubicBezTo>
                  <a:cubicBezTo>
                    <a:pt x="0" y="858"/>
                    <a:pt x="2" y="909"/>
                    <a:pt x="4" y="959"/>
                  </a:cubicBezTo>
                  <a:cubicBezTo>
                    <a:pt x="54" y="961"/>
                    <a:pt x="105" y="963"/>
                    <a:pt x="157" y="963"/>
                  </a:cubicBezTo>
                  <a:cubicBezTo>
                    <a:pt x="209" y="963"/>
                    <a:pt x="260" y="961"/>
                    <a:pt x="310" y="959"/>
                  </a:cubicBezTo>
                  <a:cubicBezTo>
                    <a:pt x="495" y="948"/>
                    <a:pt x="666" y="920"/>
                    <a:pt x="804" y="875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90784993-3564-4BA0-83EB-17BAACCEE4F8}"/>
              </a:ext>
            </a:extLst>
          </p:cNvPr>
          <p:cNvGrpSpPr/>
          <p:nvPr/>
        </p:nvGrpSpPr>
        <p:grpSpPr>
          <a:xfrm>
            <a:off x="4516435" y="5103979"/>
            <a:ext cx="2821519" cy="1330816"/>
            <a:chOff x="2247037" y="2228671"/>
            <a:chExt cx="2821519" cy="1330816"/>
          </a:xfrm>
        </p:grpSpPr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56DA0951-CD38-4537-BD90-41358B8C1E48}"/>
                </a:ext>
              </a:extLst>
            </p:cNvPr>
            <p:cNvSpPr txBox="1"/>
            <p:nvPr/>
          </p:nvSpPr>
          <p:spPr>
            <a:xfrm>
              <a:off x="2305620" y="2228671"/>
              <a:ext cx="2762936" cy="461665"/>
            </a:xfrm>
            <a:prstGeom prst="rect">
              <a:avLst/>
            </a:prstGeom>
            <a:noFill/>
          </p:spPr>
          <p:txBody>
            <a:bodyPr wrap="none" lIns="0" rtlCol="0" anchor="ctr">
              <a:spAutoFit/>
            </a:bodyPr>
            <a:lstStyle/>
            <a:p>
              <a:pPr algn="ctr"/>
              <a:r>
                <a:rPr lang="en-US" sz="2400" b="1" dirty="0">
                  <a:latin typeface="Avenir Black" panose="020B0803020203020204" pitchFamily="34" charset="0"/>
                </a:rPr>
                <a:t>Recommendations</a:t>
              </a:r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26C98D32-BDD0-4467-BC0D-1C47157EC2C9}"/>
                </a:ext>
              </a:extLst>
            </p:cNvPr>
            <p:cNvSpPr txBox="1"/>
            <p:nvPr/>
          </p:nvSpPr>
          <p:spPr>
            <a:xfrm>
              <a:off x="2247037" y="2605380"/>
              <a:ext cx="2678819" cy="954107"/>
            </a:xfrm>
            <a:prstGeom prst="rect">
              <a:avLst/>
            </a:prstGeom>
            <a:noFill/>
          </p:spPr>
          <p:txBody>
            <a:bodyPr wrap="square" lIns="0" rIns="0" rtlCol="0" anchor="ctr">
              <a:spAutoFit/>
            </a:bodyPr>
            <a:lstStyle/>
            <a:p>
              <a:pPr algn="ctr"/>
              <a:r>
                <a:rPr lang="en-US" sz="1400" dirty="0"/>
                <a:t>For a new listing generate recommendations on the</a:t>
              </a:r>
              <a:r>
                <a:rPr lang="en-US" sz="1400" b="1" dirty="0"/>
                <a:t> amenities based on photos</a:t>
              </a:r>
              <a:r>
                <a:rPr lang="en-US" sz="1400" dirty="0"/>
                <a:t>.</a:t>
              </a:r>
            </a:p>
            <a:p>
              <a:pPr algn="ctr"/>
              <a:endParaRPr lang="en-IN" sz="1400" dirty="0"/>
            </a:p>
          </p:txBody>
        </p:sp>
      </p:grp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75144CAD-243C-408B-8B83-9B2F0320FE6B}"/>
              </a:ext>
            </a:extLst>
          </p:cNvPr>
          <p:cNvCxnSpPr/>
          <p:nvPr/>
        </p:nvCxnSpPr>
        <p:spPr>
          <a:xfrm flipV="1">
            <a:off x="5956486" y="1563344"/>
            <a:ext cx="0" cy="1968161"/>
          </a:xfrm>
          <a:prstGeom prst="line">
            <a:avLst/>
          </a:prstGeom>
          <a:ln w="12700">
            <a:solidFill>
              <a:schemeClr val="bg1">
                <a:lumMod val="75000"/>
              </a:schemeClr>
            </a:solidFill>
            <a:headEnd type="oval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23B3B05D-0D2D-4462-8DCE-4A229A9A2941}"/>
              </a:ext>
            </a:extLst>
          </p:cNvPr>
          <p:cNvCxnSpPr>
            <a:cxnSpLocks/>
          </p:cNvCxnSpPr>
          <p:nvPr/>
        </p:nvCxnSpPr>
        <p:spPr>
          <a:xfrm>
            <a:off x="5956486" y="1563344"/>
            <a:ext cx="1912834" cy="0"/>
          </a:xfrm>
          <a:prstGeom prst="straightConnector1">
            <a:avLst/>
          </a:prstGeom>
          <a:ln w="12700">
            <a:solidFill>
              <a:schemeClr val="bg1">
                <a:lumMod val="50000"/>
              </a:schemeClr>
            </a:solidFill>
            <a:tailEnd type="oval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1" name="TextBox 20">
            <a:extLst>
              <a:ext uri="{FF2B5EF4-FFF2-40B4-BE49-F238E27FC236}">
                <a16:creationId xmlns:a16="http://schemas.microsoft.com/office/drawing/2014/main" id="{182E15B1-ED56-43D9-AEE3-AB0B3BEB6512}"/>
              </a:ext>
            </a:extLst>
          </p:cNvPr>
          <p:cNvSpPr txBox="1"/>
          <p:nvPr/>
        </p:nvSpPr>
        <p:spPr>
          <a:xfrm>
            <a:off x="9012920" y="1412856"/>
            <a:ext cx="1576714" cy="307777"/>
          </a:xfrm>
          <a:prstGeom prst="rect">
            <a:avLst/>
          </a:prstGeom>
          <a:noFill/>
        </p:spPr>
        <p:txBody>
          <a:bodyPr wrap="none" lIns="0" rtlCol="0" anchor="ctr">
            <a:spAutoFit/>
          </a:bodyPr>
          <a:lstStyle/>
          <a:p>
            <a:r>
              <a:rPr lang="en-US" sz="1400" b="1" dirty="0">
                <a:latin typeface="Avenir Black" panose="020B0803020203020204" pitchFamily="34" charset="0"/>
              </a:rPr>
              <a:t>Use Existing data</a:t>
            </a:r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3E372385-D843-46E7-84BA-798EAD82D468}"/>
              </a:ext>
            </a:extLst>
          </p:cNvPr>
          <p:cNvSpPr/>
          <p:nvPr/>
        </p:nvSpPr>
        <p:spPr>
          <a:xfrm>
            <a:off x="8033197" y="1131834"/>
            <a:ext cx="843318" cy="843318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50000"/>
              </a:schemeClr>
            </a:solidFill>
            <a:prstDash val="sysDash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2" name="Freeform 13">
            <a:extLst>
              <a:ext uri="{FF2B5EF4-FFF2-40B4-BE49-F238E27FC236}">
                <a16:creationId xmlns:a16="http://schemas.microsoft.com/office/drawing/2014/main" id="{E1CFA5B4-7470-4846-B95D-2FB0E4A189C2}"/>
              </a:ext>
            </a:extLst>
          </p:cNvPr>
          <p:cNvSpPr>
            <a:spLocks/>
          </p:cNvSpPr>
          <p:nvPr/>
        </p:nvSpPr>
        <p:spPr bwMode="auto">
          <a:xfrm>
            <a:off x="8329436" y="1329287"/>
            <a:ext cx="359046" cy="429837"/>
          </a:xfrm>
          <a:custGeom>
            <a:avLst/>
            <a:gdLst>
              <a:gd name="T0" fmla="*/ 804 w 804"/>
              <a:gd name="T1" fmla="*/ 875 h 963"/>
              <a:gd name="T2" fmla="*/ 589 w 804"/>
              <a:gd name="T3" fmla="*/ 278 h 963"/>
              <a:gd name="T4" fmla="*/ 157 w 804"/>
              <a:gd name="T5" fmla="*/ 0 h 963"/>
              <a:gd name="T6" fmla="*/ 102 w 804"/>
              <a:gd name="T7" fmla="*/ 119 h 963"/>
              <a:gd name="T8" fmla="*/ 4 w 804"/>
              <a:gd name="T9" fmla="*/ 653 h 963"/>
              <a:gd name="T10" fmla="*/ 0 w 804"/>
              <a:gd name="T11" fmla="*/ 806 h 963"/>
              <a:gd name="T12" fmla="*/ 4 w 804"/>
              <a:gd name="T13" fmla="*/ 959 h 963"/>
              <a:gd name="T14" fmla="*/ 157 w 804"/>
              <a:gd name="T15" fmla="*/ 963 h 963"/>
              <a:gd name="T16" fmla="*/ 310 w 804"/>
              <a:gd name="T17" fmla="*/ 959 h 963"/>
              <a:gd name="T18" fmla="*/ 804 w 804"/>
              <a:gd name="T19" fmla="*/ 875 h 9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804" h="963">
                <a:moveTo>
                  <a:pt x="804" y="875"/>
                </a:moveTo>
                <a:cubicBezTo>
                  <a:pt x="785" y="653"/>
                  <a:pt x="706" y="418"/>
                  <a:pt x="589" y="278"/>
                </a:cubicBezTo>
                <a:cubicBezTo>
                  <a:pt x="456" y="119"/>
                  <a:pt x="323" y="24"/>
                  <a:pt x="157" y="0"/>
                </a:cubicBezTo>
                <a:cubicBezTo>
                  <a:pt x="141" y="27"/>
                  <a:pt x="122" y="65"/>
                  <a:pt x="102" y="119"/>
                </a:cubicBezTo>
                <a:cubicBezTo>
                  <a:pt x="49" y="264"/>
                  <a:pt x="16" y="450"/>
                  <a:pt x="4" y="653"/>
                </a:cubicBezTo>
                <a:cubicBezTo>
                  <a:pt x="2" y="703"/>
                  <a:pt x="0" y="754"/>
                  <a:pt x="0" y="806"/>
                </a:cubicBezTo>
                <a:cubicBezTo>
                  <a:pt x="0" y="858"/>
                  <a:pt x="2" y="909"/>
                  <a:pt x="4" y="959"/>
                </a:cubicBezTo>
                <a:cubicBezTo>
                  <a:pt x="54" y="961"/>
                  <a:pt x="105" y="963"/>
                  <a:pt x="157" y="963"/>
                </a:cubicBezTo>
                <a:cubicBezTo>
                  <a:pt x="209" y="963"/>
                  <a:pt x="260" y="961"/>
                  <a:pt x="310" y="959"/>
                </a:cubicBezTo>
                <a:cubicBezTo>
                  <a:pt x="495" y="948"/>
                  <a:pt x="666" y="920"/>
                  <a:pt x="804" y="875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00BFB058-0779-4972-B10A-EE2747F634E8}"/>
              </a:ext>
            </a:extLst>
          </p:cNvPr>
          <p:cNvSpPr/>
          <p:nvPr/>
        </p:nvSpPr>
        <p:spPr>
          <a:xfrm>
            <a:off x="9012920" y="1732259"/>
            <a:ext cx="251152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IN" sz="1400" dirty="0"/>
              <a:t>Get the property photos for amenities from the website</a:t>
            </a:r>
          </a:p>
        </p:txBody>
      </p: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F1D4BDE7-2E90-41F1-84EA-12CB8DB656A5}"/>
              </a:ext>
            </a:extLst>
          </p:cNvPr>
          <p:cNvCxnSpPr>
            <a:cxnSpLocks/>
          </p:cNvCxnSpPr>
          <p:nvPr/>
        </p:nvCxnSpPr>
        <p:spPr>
          <a:xfrm>
            <a:off x="6489118" y="3067811"/>
            <a:ext cx="1380202" cy="0"/>
          </a:xfrm>
          <a:prstGeom prst="straightConnector1">
            <a:avLst/>
          </a:prstGeom>
          <a:ln w="12700">
            <a:solidFill>
              <a:schemeClr val="bg1">
                <a:lumMod val="50000"/>
              </a:schemeClr>
            </a:solidFill>
            <a:headEnd type="oval"/>
            <a:tailEnd type="oval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7" name="TextBox 26">
            <a:extLst>
              <a:ext uri="{FF2B5EF4-FFF2-40B4-BE49-F238E27FC236}">
                <a16:creationId xmlns:a16="http://schemas.microsoft.com/office/drawing/2014/main" id="{3B7D5A82-F7B5-48D1-AEB8-D1E8FA78231B}"/>
              </a:ext>
            </a:extLst>
          </p:cNvPr>
          <p:cNvSpPr txBox="1"/>
          <p:nvPr/>
        </p:nvSpPr>
        <p:spPr>
          <a:xfrm>
            <a:off x="9012920" y="2917323"/>
            <a:ext cx="762388" cy="307777"/>
          </a:xfrm>
          <a:prstGeom prst="rect">
            <a:avLst/>
          </a:prstGeom>
          <a:noFill/>
        </p:spPr>
        <p:txBody>
          <a:bodyPr wrap="none" lIns="0" rtlCol="0" anchor="ctr">
            <a:spAutoFit/>
          </a:bodyPr>
          <a:lstStyle/>
          <a:p>
            <a:r>
              <a:rPr lang="en-US" sz="1400" b="1" dirty="0">
                <a:latin typeface="Avenir Black" panose="020B0803020203020204" pitchFamily="34" charset="0"/>
              </a:rPr>
              <a:t>Analyze</a:t>
            </a:r>
          </a:p>
        </p:txBody>
      </p:sp>
      <p:sp>
        <p:nvSpPr>
          <p:cNvPr id="28" name="Oval 27">
            <a:extLst>
              <a:ext uri="{FF2B5EF4-FFF2-40B4-BE49-F238E27FC236}">
                <a16:creationId xmlns:a16="http://schemas.microsoft.com/office/drawing/2014/main" id="{2E3A18B6-C136-429D-8F72-DCAB385FA2CB}"/>
              </a:ext>
            </a:extLst>
          </p:cNvPr>
          <p:cNvSpPr/>
          <p:nvPr/>
        </p:nvSpPr>
        <p:spPr>
          <a:xfrm>
            <a:off x="8033197" y="2636301"/>
            <a:ext cx="843318" cy="843318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50000"/>
              </a:schemeClr>
            </a:solidFill>
            <a:prstDash val="sysDash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E0BF754D-D871-4A18-9FC9-2D2C9DD81F95}"/>
              </a:ext>
            </a:extLst>
          </p:cNvPr>
          <p:cNvSpPr/>
          <p:nvPr/>
        </p:nvSpPr>
        <p:spPr>
          <a:xfrm>
            <a:off x="9012919" y="3236726"/>
            <a:ext cx="273928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/>
              <a:t>Analyze and provide list of amenities for each photo listing </a:t>
            </a:r>
          </a:p>
        </p:txBody>
      </p:sp>
      <p:grpSp>
        <p:nvGrpSpPr>
          <p:cNvPr id="31" name="Group 30">
            <a:extLst>
              <a:ext uri="{FF2B5EF4-FFF2-40B4-BE49-F238E27FC236}">
                <a16:creationId xmlns:a16="http://schemas.microsoft.com/office/drawing/2014/main" id="{F93A93BE-3E9D-4EEA-B8F8-26A2B374675E}"/>
              </a:ext>
            </a:extLst>
          </p:cNvPr>
          <p:cNvGrpSpPr/>
          <p:nvPr/>
        </p:nvGrpSpPr>
        <p:grpSpPr>
          <a:xfrm>
            <a:off x="8274503" y="2833862"/>
            <a:ext cx="413979" cy="452867"/>
            <a:chOff x="1323724" y="5820280"/>
            <a:chExt cx="413979" cy="452867"/>
          </a:xfrm>
        </p:grpSpPr>
        <p:sp>
          <p:nvSpPr>
            <p:cNvPr id="32" name="Freeform 11">
              <a:extLst>
                <a:ext uri="{FF2B5EF4-FFF2-40B4-BE49-F238E27FC236}">
                  <a16:creationId xmlns:a16="http://schemas.microsoft.com/office/drawing/2014/main" id="{A93BDC78-F80B-4D0A-A373-B448DBBDFC7F}"/>
                </a:ext>
              </a:extLst>
            </p:cNvPr>
            <p:cNvSpPr>
              <a:spLocks/>
            </p:cNvSpPr>
            <p:nvPr/>
          </p:nvSpPr>
          <p:spPr bwMode="auto">
            <a:xfrm>
              <a:off x="1323724" y="5820280"/>
              <a:ext cx="413979" cy="452867"/>
            </a:xfrm>
            <a:custGeom>
              <a:avLst/>
              <a:gdLst>
                <a:gd name="T0" fmla="*/ 552 w 927"/>
                <a:gd name="T1" fmla="*/ 303 h 1014"/>
                <a:gd name="T2" fmla="*/ 815 w 927"/>
                <a:gd name="T3" fmla="*/ 1014 h 1014"/>
                <a:gd name="T4" fmla="*/ 926 w 927"/>
                <a:gd name="T5" fmla="*/ 927 h 1014"/>
                <a:gd name="T6" fmla="*/ 927 w 927"/>
                <a:gd name="T7" fmla="*/ 927 h 1014"/>
                <a:gd name="T8" fmla="*/ 656 w 927"/>
                <a:gd name="T9" fmla="*/ 271 h 1014"/>
                <a:gd name="T10" fmla="*/ 0 w 927"/>
                <a:gd name="T11" fmla="*/ 0 h 1014"/>
                <a:gd name="T12" fmla="*/ 552 w 927"/>
                <a:gd name="T13" fmla="*/ 303 h 10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27" h="1014">
                  <a:moveTo>
                    <a:pt x="552" y="303"/>
                  </a:moveTo>
                  <a:cubicBezTo>
                    <a:pt x="703" y="499"/>
                    <a:pt x="815" y="766"/>
                    <a:pt x="815" y="1014"/>
                  </a:cubicBezTo>
                  <a:cubicBezTo>
                    <a:pt x="891" y="975"/>
                    <a:pt x="920" y="941"/>
                    <a:pt x="926" y="927"/>
                  </a:cubicBezTo>
                  <a:cubicBezTo>
                    <a:pt x="927" y="927"/>
                    <a:pt x="927" y="927"/>
                    <a:pt x="927" y="927"/>
                  </a:cubicBezTo>
                  <a:cubicBezTo>
                    <a:pt x="927" y="679"/>
                    <a:pt x="831" y="446"/>
                    <a:pt x="656" y="271"/>
                  </a:cubicBezTo>
                  <a:cubicBezTo>
                    <a:pt x="481" y="96"/>
                    <a:pt x="248" y="0"/>
                    <a:pt x="0" y="0"/>
                  </a:cubicBezTo>
                  <a:cubicBezTo>
                    <a:pt x="248" y="0"/>
                    <a:pt x="503" y="239"/>
                    <a:pt x="552" y="303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3" name="Freeform 12">
              <a:extLst>
                <a:ext uri="{FF2B5EF4-FFF2-40B4-BE49-F238E27FC236}">
                  <a16:creationId xmlns:a16="http://schemas.microsoft.com/office/drawing/2014/main" id="{D7DC6060-8CCB-4452-B5B3-5489F6689C84}"/>
                </a:ext>
              </a:extLst>
            </p:cNvPr>
            <p:cNvSpPr>
              <a:spLocks/>
            </p:cNvSpPr>
            <p:nvPr/>
          </p:nvSpPr>
          <p:spPr bwMode="auto">
            <a:xfrm>
              <a:off x="1323724" y="5820280"/>
              <a:ext cx="363955" cy="452867"/>
            </a:xfrm>
            <a:custGeom>
              <a:avLst/>
              <a:gdLst>
                <a:gd name="T0" fmla="*/ 0 w 815"/>
                <a:gd name="T1" fmla="*/ 1 h 1014"/>
                <a:gd name="T2" fmla="*/ 0 w 815"/>
                <a:gd name="T3" fmla="*/ 927 h 1014"/>
                <a:gd name="T4" fmla="*/ 815 w 815"/>
                <a:gd name="T5" fmla="*/ 1014 h 1014"/>
                <a:gd name="T6" fmla="*/ 552 w 815"/>
                <a:gd name="T7" fmla="*/ 286 h 1014"/>
                <a:gd name="T8" fmla="*/ 0 w 815"/>
                <a:gd name="T9" fmla="*/ 0 h 1014"/>
                <a:gd name="T10" fmla="*/ 0 w 815"/>
                <a:gd name="T11" fmla="*/ 1 h 10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15" h="1014">
                  <a:moveTo>
                    <a:pt x="0" y="1"/>
                  </a:moveTo>
                  <a:cubicBezTo>
                    <a:pt x="0" y="927"/>
                    <a:pt x="0" y="927"/>
                    <a:pt x="0" y="927"/>
                  </a:cubicBezTo>
                  <a:cubicBezTo>
                    <a:pt x="815" y="1014"/>
                    <a:pt x="815" y="1014"/>
                    <a:pt x="815" y="1014"/>
                  </a:cubicBezTo>
                  <a:cubicBezTo>
                    <a:pt x="815" y="766"/>
                    <a:pt x="727" y="461"/>
                    <a:pt x="552" y="286"/>
                  </a:cubicBezTo>
                  <a:cubicBezTo>
                    <a:pt x="411" y="145"/>
                    <a:pt x="248" y="0"/>
                    <a:pt x="0" y="0"/>
                  </a:cubicBezTo>
                  <a:lnTo>
                    <a:pt x="0" y="1"/>
                  </a:lnTo>
                  <a:close/>
                </a:path>
              </a:pathLst>
            </a:custGeom>
            <a:solidFill>
              <a:schemeClr val="accent4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cxnSp>
        <p:nvCxnSpPr>
          <p:cNvPr id="34" name="Straight Arrow Connector 33">
            <a:extLst>
              <a:ext uri="{FF2B5EF4-FFF2-40B4-BE49-F238E27FC236}">
                <a16:creationId xmlns:a16="http://schemas.microsoft.com/office/drawing/2014/main" id="{E7D50994-7A04-4DC1-B03A-33DC2E479106}"/>
              </a:ext>
            </a:extLst>
          </p:cNvPr>
          <p:cNvCxnSpPr>
            <a:cxnSpLocks/>
          </p:cNvCxnSpPr>
          <p:nvPr/>
        </p:nvCxnSpPr>
        <p:spPr>
          <a:xfrm>
            <a:off x="5956486" y="4588065"/>
            <a:ext cx="1912834" cy="0"/>
          </a:xfrm>
          <a:prstGeom prst="straightConnector1">
            <a:avLst/>
          </a:prstGeom>
          <a:ln w="12700">
            <a:solidFill>
              <a:schemeClr val="bg1">
                <a:lumMod val="50000"/>
              </a:schemeClr>
            </a:solidFill>
            <a:headEnd type="oval"/>
            <a:tailEnd type="oval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5" name="TextBox 34">
            <a:extLst>
              <a:ext uri="{FF2B5EF4-FFF2-40B4-BE49-F238E27FC236}">
                <a16:creationId xmlns:a16="http://schemas.microsoft.com/office/drawing/2014/main" id="{7A6D9C02-4CEF-4D15-885C-0F6786331D2D}"/>
              </a:ext>
            </a:extLst>
          </p:cNvPr>
          <p:cNvSpPr txBox="1"/>
          <p:nvPr/>
        </p:nvSpPr>
        <p:spPr>
          <a:xfrm>
            <a:off x="9012920" y="4437577"/>
            <a:ext cx="665375" cy="307777"/>
          </a:xfrm>
          <a:prstGeom prst="rect">
            <a:avLst/>
          </a:prstGeom>
          <a:noFill/>
        </p:spPr>
        <p:txBody>
          <a:bodyPr wrap="none" lIns="0" rtlCol="0" anchor="ctr">
            <a:spAutoFit/>
          </a:bodyPr>
          <a:lstStyle/>
          <a:p>
            <a:r>
              <a:rPr lang="en-US" sz="1400" b="1" dirty="0">
                <a:latin typeface="Avenir Black" panose="020B0803020203020204" pitchFamily="34" charset="0"/>
              </a:rPr>
              <a:t>Suggest</a:t>
            </a:r>
          </a:p>
        </p:txBody>
      </p:sp>
      <p:sp>
        <p:nvSpPr>
          <p:cNvPr id="36" name="Oval 35">
            <a:extLst>
              <a:ext uri="{FF2B5EF4-FFF2-40B4-BE49-F238E27FC236}">
                <a16:creationId xmlns:a16="http://schemas.microsoft.com/office/drawing/2014/main" id="{9E865DBC-621A-47FF-9745-1AD5803B3803}"/>
              </a:ext>
            </a:extLst>
          </p:cNvPr>
          <p:cNvSpPr/>
          <p:nvPr/>
        </p:nvSpPr>
        <p:spPr>
          <a:xfrm>
            <a:off x="8033197" y="4156555"/>
            <a:ext cx="843318" cy="843318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50000"/>
              </a:schemeClr>
            </a:solidFill>
            <a:prstDash val="sysDash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AD17E7C1-CC1A-489E-B7BB-022ABF1951C3}"/>
              </a:ext>
            </a:extLst>
          </p:cNvPr>
          <p:cNvSpPr/>
          <p:nvPr/>
        </p:nvSpPr>
        <p:spPr>
          <a:xfrm>
            <a:off x="9012919" y="4756980"/>
            <a:ext cx="2739287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/>
              <a:t>The photos with amenities will be stored with the cognitive engine for analysis </a:t>
            </a:r>
          </a:p>
        </p:txBody>
      </p:sp>
      <p:grpSp>
        <p:nvGrpSpPr>
          <p:cNvPr id="43" name="Group 42">
            <a:extLst>
              <a:ext uri="{FF2B5EF4-FFF2-40B4-BE49-F238E27FC236}">
                <a16:creationId xmlns:a16="http://schemas.microsoft.com/office/drawing/2014/main" id="{F3AD06B1-6D0B-4536-9997-42237D0C9EAF}"/>
              </a:ext>
            </a:extLst>
          </p:cNvPr>
          <p:cNvGrpSpPr/>
          <p:nvPr/>
        </p:nvGrpSpPr>
        <p:grpSpPr>
          <a:xfrm>
            <a:off x="8267611" y="4336944"/>
            <a:ext cx="482697" cy="469289"/>
            <a:chOff x="1189318" y="6099854"/>
            <a:chExt cx="584064" cy="567840"/>
          </a:xfrm>
        </p:grpSpPr>
        <p:sp>
          <p:nvSpPr>
            <p:cNvPr id="44" name="Freeform 8">
              <a:extLst>
                <a:ext uri="{FF2B5EF4-FFF2-40B4-BE49-F238E27FC236}">
                  <a16:creationId xmlns:a16="http://schemas.microsoft.com/office/drawing/2014/main" id="{0C30E0F1-EA40-4D4D-83D0-BB8D49AF4D85}"/>
                </a:ext>
              </a:extLst>
            </p:cNvPr>
            <p:cNvSpPr>
              <a:spLocks/>
            </p:cNvSpPr>
            <p:nvPr/>
          </p:nvSpPr>
          <p:spPr bwMode="auto">
            <a:xfrm>
              <a:off x="1189318" y="6099854"/>
              <a:ext cx="584064" cy="275986"/>
            </a:xfrm>
            <a:custGeom>
              <a:avLst/>
              <a:gdLst>
                <a:gd name="T0" fmla="*/ 1042 w 1308"/>
                <a:gd name="T1" fmla="*/ 96 h 618"/>
                <a:gd name="T2" fmla="*/ 602 w 1308"/>
                <a:gd name="T3" fmla="*/ 0 h 618"/>
                <a:gd name="T4" fmla="*/ 0 w 1308"/>
                <a:gd name="T5" fmla="*/ 602 h 618"/>
                <a:gd name="T6" fmla="*/ 301 w 1308"/>
                <a:gd name="T7" fmla="*/ 618 h 618"/>
                <a:gd name="T8" fmla="*/ 1042 w 1308"/>
                <a:gd name="T9" fmla="*/ 506 h 618"/>
                <a:gd name="T10" fmla="*/ 1308 w 1308"/>
                <a:gd name="T11" fmla="*/ 301 h 618"/>
                <a:gd name="T12" fmla="*/ 1042 w 1308"/>
                <a:gd name="T13" fmla="*/ 96 h 6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308" h="618">
                  <a:moveTo>
                    <a:pt x="1042" y="96"/>
                  </a:moveTo>
                  <a:cubicBezTo>
                    <a:pt x="918" y="50"/>
                    <a:pt x="767" y="18"/>
                    <a:pt x="602" y="0"/>
                  </a:cubicBezTo>
                  <a:cubicBezTo>
                    <a:pt x="0" y="602"/>
                    <a:pt x="0" y="602"/>
                    <a:pt x="0" y="602"/>
                  </a:cubicBezTo>
                  <a:cubicBezTo>
                    <a:pt x="96" y="612"/>
                    <a:pt x="197" y="618"/>
                    <a:pt x="301" y="618"/>
                  </a:cubicBezTo>
                  <a:cubicBezTo>
                    <a:pt x="582" y="618"/>
                    <a:pt x="846" y="578"/>
                    <a:pt x="1042" y="506"/>
                  </a:cubicBezTo>
                  <a:cubicBezTo>
                    <a:pt x="1238" y="435"/>
                    <a:pt x="1308" y="353"/>
                    <a:pt x="1308" y="301"/>
                  </a:cubicBezTo>
                  <a:cubicBezTo>
                    <a:pt x="1308" y="249"/>
                    <a:pt x="1238" y="167"/>
                    <a:pt x="1042" y="96"/>
                  </a:cubicBezTo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5" name="Freeform 9">
              <a:extLst>
                <a:ext uri="{FF2B5EF4-FFF2-40B4-BE49-F238E27FC236}">
                  <a16:creationId xmlns:a16="http://schemas.microsoft.com/office/drawing/2014/main" id="{87D940CE-44C3-47D7-8F60-6ECA2E076E0F}"/>
                </a:ext>
              </a:extLst>
            </p:cNvPr>
            <p:cNvSpPr>
              <a:spLocks/>
            </p:cNvSpPr>
            <p:nvPr/>
          </p:nvSpPr>
          <p:spPr bwMode="auto">
            <a:xfrm>
              <a:off x="1189318" y="6218225"/>
              <a:ext cx="584064" cy="449469"/>
            </a:xfrm>
            <a:custGeom>
              <a:avLst/>
              <a:gdLst>
                <a:gd name="T0" fmla="*/ 1308 w 1308"/>
                <a:gd name="T1" fmla="*/ 0 h 1007"/>
                <a:gd name="T2" fmla="*/ 1042 w 1308"/>
                <a:gd name="T3" fmla="*/ 205 h 1007"/>
                <a:gd name="T4" fmla="*/ 301 w 1308"/>
                <a:gd name="T5" fmla="*/ 317 h 1007"/>
                <a:gd name="T6" fmla="*/ 0 w 1308"/>
                <a:gd name="T7" fmla="*/ 301 h 1007"/>
                <a:gd name="T8" fmla="*/ 96 w 1308"/>
                <a:gd name="T9" fmla="*/ 741 h 1007"/>
                <a:gd name="T10" fmla="*/ 301 w 1308"/>
                <a:gd name="T11" fmla="*/ 1007 h 1007"/>
                <a:gd name="T12" fmla="*/ 301 w 1308"/>
                <a:gd name="T13" fmla="*/ 1007 h 1007"/>
                <a:gd name="T14" fmla="*/ 1013 w 1308"/>
                <a:gd name="T15" fmla="*/ 712 h 1007"/>
                <a:gd name="T16" fmla="*/ 1308 w 1308"/>
                <a:gd name="T17" fmla="*/ 0 h 1007"/>
                <a:gd name="T18" fmla="*/ 1308 w 1308"/>
                <a:gd name="T19" fmla="*/ 0 h 10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308" h="1007">
                  <a:moveTo>
                    <a:pt x="1308" y="0"/>
                  </a:moveTo>
                  <a:cubicBezTo>
                    <a:pt x="1308" y="53"/>
                    <a:pt x="1238" y="134"/>
                    <a:pt x="1042" y="205"/>
                  </a:cubicBezTo>
                  <a:cubicBezTo>
                    <a:pt x="846" y="277"/>
                    <a:pt x="582" y="317"/>
                    <a:pt x="301" y="317"/>
                  </a:cubicBezTo>
                  <a:cubicBezTo>
                    <a:pt x="197" y="317"/>
                    <a:pt x="96" y="311"/>
                    <a:pt x="0" y="301"/>
                  </a:cubicBezTo>
                  <a:cubicBezTo>
                    <a:pt x="18" y="466"/>
                    <a:pt x="50" y="617"/>
                    <a:pt x="96" y="741"/>
                  </a:cubicBezTo>
                  <a:cubicBezTo>
                    <a:pt x="167" y="937"/>
                    <a:pt x="249" y="1007"/>
                    <a:pt x="301" y="1007"/>
                  </a:cubicBezTo>
                  <a:cubicBezTo>
                    <a:pt x="301" y="1007"/>
                    <a:pt x="301" y="1007"/>
                    <a:pt x="301" y="1007"/>
                  </a:cubicBezTo>
                  <a:cubicBezTo>
                    <a:pt x="570" y="1007"/>
                    <a:pt x="823" y="902"/>
                    <a:pt x="1013" y="712"/>
                  </a:cubicBezTo>
                  <a:cubicBezTo>
                    <a:pt x="1203" y="522"/>
                    <a:pt x="1308" y="269"/>
                    <a:pt x="1308" y="0"/>
                  </a:cubicBezTo>
                  <a:cubicBezTo>
                    <a:pt x="1308" y="0"/>
                    <a:pt x="1308" y="0"/>
                    <a:pt x="1308" y="0"/>
                  </a:cubicBezTo>
                </a:path>
              </a:pathLst>
            </a:custGeom>
            <a:solidFill>
              <a:schemeClr val="accent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46" name="Picture 45" descr="Calendar&#10;&#10;Description automatically generated">
            <a:extLst>
              <a:ext uri="{FF2B5EF4-FFF2-40B4-BE49-F238E27FC236}">
                <a16:creationId xmlns:a16="http://schemas.microsoft.com/office/drawing/2014/main" id="{562AE9A0-C8BB-438A-8D7D-15E2FD57524D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57013"/>
          <a:stretch/>
        </p:blipFill>
        <p:spPr>
          <a:xfrm>
            <a:off x="676053" y="3785058"/>
            <a:ext cx="1856885" cy="25609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99931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3" grpId="0" animBg="1"/>
      <p:bldP spid="22" grpId="0" animBg="1"/>
      <p:bldP spid="25" grpId="0"/>
      <p:bldP spid="27" grpId="0"/>
      <p:bldP spid="28" grpId="0" animBg="1"/>
      <p:bldP spid="29" grpId="0"/>
      <p:bldP spid="35" grpId="0"/>
      <p:bldP spid="36" grpId="0" animBg="1"/>
      <p:bldP spid="3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br>
              <a:rPr lang="en-US" dirty="0"/>
            </a:br>
            <a:br>
              <a:rPr lang="en-US" dirty="0"/>
            </a:br>
            <a:r>
              <a:rPr lang="en-US" dirty="0"/>
              <a:t>Automation for a leading vacation rental online marketplace company 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Phase 2: Automation using Cognitive technology  </a:t>
            </a:r>
          </a:p>
        </p:txBody>
      </p:sp>
      <p:sp>
        <p:nvSpPr>
          <p:cNvPr id="32" name="Oval 31">
            <a:extLst>
              <a:ext uri="{FF2B5EF4-FFF2-40B4-BE49-F238E27FC236}">
                <a16:creationId xmlns:a16="http://schemas.microsoft.com/office/drawing/2014/main" id="{43FDEB01-8CE7-4243-9877-6980AAAE7C01}"/>
              </a:ext>
            </a:extLst>
          </p:cNvPr>
          <p:cNvSpPr/>
          <p:nvPr/>
        </p:nvSpPr>
        <p:spPr>
          <a:xfrm>
            <a:off x="7237652" y="5396478"/>
            <a:ext cx="271248" cy="271248"/>
          </a:xfrm>
          <a:prstGeom prst="ellipse">
            <a:avLst/>
          </a:prstGeom>
          <a:solidFill>
            <a:srgbClr val="FFFFFF"/>
          </a:solidFill>
          <a:ln w="12700">
            <a:solidFill>
              <a:schemeClr val="tx1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sz="2399" dirty="0"/>
          </a:p>
        </p:txBody>
      </p:sp>
      <p:sp>
        <p:nvSpPr>
          <p:cNvPr id="33" name="Oval 32">
            <a:extLst>
              <a:ext uri="{FF2B5EF4-FFF2-40B4-BE49-F238E27FC236}">
                <a16:creationId xmlns:a16="http://schemas.microsoft.com/office/drawing/2014/main" id="{6CABEEAB-B9FD-4426-9135-0C8FFF24BAED}"/>
              </a:ext>
            </a:extLst>
          </p:cNvPr>
          <p:cNvSpPr/>
          <p:nvPr/>
        </p:nvSpPr>
        <p:spPr>
          <a:xfrm>
            <a:off x="7237652" y="5807958"/>
            <a:ext cx="271248" cy="271248"/>
          </a:xfrm>
          <a:prstGeom prst="ellipse">
            <a:avLst/>
          </a:prstGeom>
          <a:solidFill>
            <a:srgbClr val="FFFFFF"/>
          </a:solidFill>
          <a:ln w="12700">
            <a:solidFill>
              <a:schemeClr val="tx1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sz="2399" dirty="0"/>
          </a:p>
        </p:txBody>
      </p:sp>
      <p:sp>
        <p:nvSpPr>
          <p:cNvPr id="36" name="Rectangle: Rounded Corners 35">
            <a:extLst>
              <a:ext uri="{FF2B5EF4-FFF2-40B4-BE49-F238E27FC236}">
                <a16:creationId xmlns:a16="http://schemas.microsoft.com/office/drawing/2014/main" id="{0095EA44-6717-498A-AC3E-44E6D09B3606}"/>
              </a:ext>
            </a:extLst>
          </p:cNvPr>
          <p:cNvSpPr/>
          <p:nvPr/>
        </p:nvSpPr>
        <p:spPr>
          <a:xfrm>
            <a:off x="7571585" y="5788777"/>
            <a:ext cx="3332860" cy="322307"/>
          </a:xfrm>
          <a:prstGeom prst="roundRect">
            <a:avLst>
              <a:gd name="adj" fmla="val 50000"/>
            </a:avLst>
          </a:prstGeom>
          <a:solidFill>
            <a:srgbClr val="EA433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sz="2399" dirty="0"/>
          </a:p>
        </p:txBody>
      </p:sp>
      <p:sp>
        <p:nvSpPr>
          <p:cNvPr id="37" name="Rectangle: Rounded Corners 36">
            <a:extLst>
              <a:ext uri="{FF2B5EF4-FFF2-40B4-BE49-F238E27FC236}">
                <a16:creationId xmlns:a16="http://schemas.microsoft.com/office/drawing/2014/main" id="{7DAECEAC-0D83-41DF-B90C-91AF39C5F132}"/>
              </a:ext>
            </a:extLst>
          </p:cNvPr>
          <p:cNvSpPr/>
          <p:nvPr/>
        </p:nvSpPr>
        <p:spPr>
          <a:xfrm>
            <a:off x="7326041" y="1726030"/>
            <a:ext cx="4379485" cy="3512857"/>
          </a:xfrm>
          <a:prstGeom prst="roundRect">
            <a:avLst>
              <a:gd name="adj" fmla="val 0"/>
            </a:avLst>
          </a:prstGeom>
          <a:solidFill>
            <a:schemeClr val="bg1">
              <a:lumMod val="95000"/>
            </a:schemeClr>
          </a:solidFill>
          <a:ln w="9525">
            <a:solidFill>
              <a:schemeClr val="bg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sz="2399" dirty="0"/>
          </a:p>
        </p:txBody>
      </p:sp>
      <p:sp>
        <p:nvSpPr>
          <p:cNvPr id="40" name="Oval 39">
            <a:extLst>
              <a:ext uri="{FF2B5EF4-FFF2-40B4-BE49-F238E27FC236}">
                <a16:creationId xmlns:a16="http://schemas.microsoft.com/office/drawing/2014/main" id="{06EC5379-5DEC-4F18-894D-EEF3104A9D4C}"/>
              </a:ext>
            </a:extLst>
          </p:cNvPr>
          <p:cNvSpPr/>
          <p:nvPr/>
        </p:nvSpPr>
        <p:spPr>
          <a:xfrm>
            <a:off x="991998" y="1844383"/>
            <a:ext cx="1318094" cy="1318094"/>
          </a:xfrm>
          <a:prstGeom prst="ellipse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sz="2399" dirty="0"/>
          </a:p>
        </p:txBody>
      </p:sp>
      <p:sp>
        <p:nvSpPr>
          <p:cNvPr id="43" name="Flowchart: Multidocument 42">
            <a:extLst>
              <a:ext uri="{FF2B5EF4-FFF2-40B4-BE49-F238E27FC236}">
                <a16:creationId xmlns:a16="http://schemas.microsoft.com/office/drawing/2014/main" id="{3D28636B-C355-473F-9CBC-8F4055E1F267}"/>
              </a:ext>
            </a:extLst>
          </p:cNvPr>
          <p:cNvSpPr/>
          <p:nvPr/>
        </p:nvSpPr>
        <p:spPr>
          <a:xfrm>
            <a:off x="1336395" y="2188224"/>
            <a:ext cx="629300" cy="630412"/>
          </a:xfrm>
          <a:prstGeom prst="flowChartMultidocument">
            <a:avLst/>
          </a:prstGeom>
          <a:solidFill>
            <a:srgbClr val="FFFFFF"/>
          </a:solidFill>
          <a:ln>
            <a:solidFill>
              <a:srgbClr val="00A9D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66" dirty="0">
              <a:ea typeface="Roboto" panose="02000000000000000000" pitchFamily="2" charset="0"/>
            </a:endParaRP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F5DA6C19-E858-4D20-91C0-B57BB4CD7C07}"/>
              </a:ext>
            </a:extLst>
          </p:cNvPr>
          <p:cNvSpPr txBox="1"/>
          <p:nvPr/>
        </p:nvSpPr>
        <p:spPr>
          <a:xfrm>
            <a:off x="825410" y="3161873"/>
            <a:ext cx="159851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venir Black" panose="020B0803020203020204" pitchFamily="34" charset="0"/>
                <a:ea typeface="Roboto" panose="02000000000000000000" pitchFamily="2" charset="0"/>
              </a:rPr>
              <a:t>Property Images</a:t>
            </a:r>
          </a:p>
        </p:txBody>
      </p:sp>
      <p:sp>
        <p:nvSpPr>
          <p:cNvPr id="45" name="Oval 44">
            <a:extLst>
              <a:ext uri="{FF2B5EF4-FFF2-40B4-BE49-F238E27FC236}">
                <a16:creationId xmlns:a16="http://schemas.microsoft.com/office/drawing/2014/main" id="{E5373EB7-FA27-4C6B-AE53-B5FD5ECA5106}"/>
              </a:ext>
            </a:extLst>
          </p:cNvPr>
          <p:cNvSpPr/>
          <p:nvPr/>
        </p:nvSpPr>
        <p:spPr>
          <a:xfrm>
            <a:off x="3976291" y="1904297"/>
            <a:ext cx="1198268" cy="1198268"/>
          </a:xfrm>
          <a:prstGeom prst="ellipse">
            <a:avLst/>
          </a:prstGeom>
          <a:noFill/>
          <a:ln w="9525">
            <a:solidFill>
              <a:schemeClr val="tx1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sz="2399" dirty="0"/>
          </a:p>
        </p:txBody>
      </p:sp>
      <p:pic>
        <p:nvPicPr>
          <p:cNvPr id="46" name="Picture 45">
            <a:extLst>
              <a:ext uri="{FF2B5EF4-FFF2-40B4-BE49-F238E27FC236}">
                <a16:creationId xmlns:a16="http://schemas.microsoft.com/office/drawing/2014/main" id="{4FA3223B-2620-461B-8BC4-52BC3AD0FE9B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195650" y="2142612"/>
            <a:ext cx="816241" cy="721633"/>
          </a:xfrm>
          <a:prstGeom prst="rect">
            <a:avLst/>
          </a:prstGeom>
        </p:spPr>
      </p:pic>
      <p:sp>
        <p:nvSpPr>
          <p:cNvPr id="60" name="TextBox 59">
            <a:extLst>
              <a:ext uri="{FF2B5EF4-FFF2-40B4-BE49-F238E27FC236}">
                <a16:creationId xmlns:a16="http://schemas.microsoft.com/office/drawing/2014/main" id="{28B29637-221B-4805-B0FB-BD7882197A0B}"/>
              </a:ext>
            </a:extLst>
          </p:cNvPr>
          <p:cNvSpPr txBox="1"/>
          <p:nvPr/>
        </p:nvSpPr>
        <p:spPr>
          <a:xfrm>
            <a:off x="3828324" y="3161873"/>
            <a:ext cx="193982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venir Black" panose="020B0803020203020204" pitchFamily="34" charset="0"/>
                <a:ea typeface="Roboto" panose="02000000000000000000" pitchFamily="2" charset="0"/>
              </a:rPr>
              <a:t>Google - AutoML Vision</a:t>
            </a:r>
          </a:p>
        </p:txBody>
      </p:sp>
      <p:sp>
        <p:nvSpPr>
          <p:cNvPr id="62" name="Rectangle: Rounded Corners 61">
            <a:extLst>
              <a:ext uri="{FF2B5EF4-FFF2-40B4-BE49-F238E27FC236}">
                <a16:creationId xmlns:a16="http://schemas.microsoft.com/office/drawing/2014/main" id="{C5243BCE-69A7-48F3-9E55-94958C239A18}"/>
              </a:ext>
            </a:extLst>
          </p:cNvPr>
          <p:cNvSpPr/>
          <p:nvPr/>
        </p:nvSpPr>
        <p:spPr>
          <a:xfrm>
            <a:off x="7326042" y="1155302"/>
            <a:ext cx="4379485" cy="507905"/>
          </a:xfrm>
          <a:prstGeom prst="roundRect">
            <a:avLst>
              <a:gd name="adj" fmla="val 0"/>
            </a:avLst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rgbClr val="FFFFFF"/>
                </a:solidFill>
                <a:ea typeface="Roboto" panose="02000000000000000000" pitchFamily="2" charset="0"/>
              </a:rPr>
              <a:t>Amenities Identified </a:t>
            </a:r>
          </a:p>
        </p:txBody>
      </p:sp>
      <p:cxnSp>
        <p:nvCxnSpPr>
          <p:cNvPr id="66" name="Straight Arrow Connector 65">
            <a:extLst>
              <a:ext uri="{FF2B5EF4-FFF2-40B4-BE49-F238E27FC236}">
                <a16:creationId xmlns:a16="http://schemas.microsoft.com/office/drawing/2014/main" id="{ABCB341C-B109-4131-A964-4FDD44B60913}"/>
              </a:ext>
            </a:extLst>
          </p:cNvPr>
          <p:cNvCxnSpPr/>
          <p:nvPr/>
        </p:nvCxnSpPr>
        <p:spPr>
          <a:xfrm>
            <a:off x="2475160" y="2512286"/>
            <a:ext cx="1335327" cy="0"/>
          </a:xfrm>
          <a:prstGeom prst="straightConnector1">
            <a:avLst/>
          </a:prstGeom>
          <a:ln w="12700">
            <a:solidFill>
              <a:schemeClr val="bg1">
                <a:lumMod val="65000"/>
              </a:schemeClr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Straight Arrow Connector 66">
            <a:extLst>
              <a:ext uri="{FF2B5EF4-FFF2-40B4-BE49-F238E27FC236}">
                <a16:creationId xmlns:a16="http://schemas.microsoft.com/office/drawing/2014/main" id="{0875130E-245A-4F94-965F-E256E4BC634C}"/>
              </a:ext>
            </a:extLst>
          </p:cNvPr>
          <p:cNvCxnSpPr>
            <a:cxnSpLocks/>
          </p:cNvCxnSpPr>
          <p:nvPr/>
        </p:nvCxnSpPr>
        <p:spPr>
          <a:xfrm flipV="1">
            <a:off x="5292175" y="2507858"/>
            <a:ext cx="1863129" cy="4430"/>
          </a:xfrm>
          <a:prstGeom prst="straightConnector1">
            <a:avLst/>
          </a:prstGeom>
          <a:ln w="12700">
            <a:solidFill>
              <a:schemeClr val="bg1">
                <a:lumMod val="65000"/>
              </a:schemeClr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70" name="Group 69">
            <a:extLst>
              <a:ext uri="{FF2B5EF4-FFF2-40B4-BE49-F238E27FC236}">
                <a16:creationId xmlns:a16="http://schemas.microsoft.com/office/drawing/2014/main" id="{C5B439CF-DF29-44F8-81C0-C9EA63145095}"/>
              </a:ext>
            </a:extLst>
          </p:cNvPr>
          <p:cNvGrpSpPr/>
          <p:nvPr/>
        </p:nvGrpSpPr>
        <p:grpSpPr>
          <a:xfrm>
            <a:off x="2362223" y="3535959"/>
            <a:ext cx="4328845" cy="1914245"/>
            <a:chOff x="1967129" y="2862568"/>
            <a:chExt cx="2917364" cy="1436057"/>
          </a:xfrm>
        </p:grpSpPr>
        <p:sp>
          <p:nvSpPr>
            <p:cNvPr id="71" name="Rectangle: Rounded Corners 70">
              <a:extLst>
                <a:ext uri="{FF2B5EF4-FFF2-40B4-BE49-F238E27FC236}">
                  <a16:creationId xmlns:a16="http://schemas.microsoft.com/office/drawing/2014/main" id="{0F1B3199-23A6-4C2E-A62F-11C7EDAC92C9}"/>
                </a:ext>
              </a:extLst>
            </p:cNvPr>
            <p:cNvSpPr/>
            <p:nvPr/>
          </p:nvSpPr>
          <p:spPr>
            <a:xfrm>
              <a:off x="1967129" y="3022216"/>
              <a:ext cx="2917364" cy="1276409"/>
            </a:xfrm>
            <a:prstGeom prst="roundRect">
              <a:avLst>
                <a:gd name="adj" fmla="val 0"/>
              </a:avLst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 sz="2400" dirty="0"/>
            </a:p>
          </p:txBody>
        </p:sp>
        <p:grpSp>
          <p:nvGrpSpPr>
            <p:cNvPr id="72" name="Group 71">
              <a:extLst>
                <a:ext uri="{FF2B5EF4-FFF2-40B4-BE49-F238E27FC236}">
                  <a16:creationId xmlns:a16="http://schemas.microsoft.com/office/drawing/2014/main" id="{AE99ACAA-54AF-4961-AA67-FCBB5A5E2055}"/>
                </a:ext>
              </a:extLst>
            </p:cNvPr>
            <p:cNvGrpSpPr/>
            <p:nvPr/>
          </p:nvGrpSpPr>
          <p:grpSpPr>
            <a:xfrm>
              <a:off x="2000104" y="3254170"/>
              <a:ext cx="2789619" cy="935758"/>
              <a:chOff x="2270247" y="3089733"/>
              <a:chExt cx="2789619" cy="935758"/>
            </a:xfrm>
          </p:grpSpPr>
          <p:cxnSp>
            <p:nvCxnSpPr>
              <p:cNvPr id="74" name="Straight Connector 73">
                <a:extLst>
                  <a:ext uri="{FF2B5EF4-FFF2-40B4-BE49-F238E27FC236}">
                    <a16:creationId xmlns:a16="http://schemas.microsoft.com/office/drawing/2014/main" id="{1653C57D-9DBE-4F3D-AE61-38BC968573C3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2513633" y="3447102"/>
                <a:ext cx="2445378" cy="1675"/>
              </a:xfrm>
              <a:prstGeom prst="line">
                <a:avLst/>
              </a:prstGeom>
              <a:ln>
                <a:solidFill>
                  <a:srgbClr val="FFFF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75" name="Rectangle 74">
                <a:extLst>
                  <a:ext uri="{FF2B5EF4-FFF2-40B4-BE49-F238E27FC236}">
                    <a16:creationId xmlns:a16="http://schemas.microsoft.com/office/drawing/2014/main" id="{3CF94C50-D418-49D0-B2CD-BEE42D553B8E}"/>
                  </a:ext>
                </a:extLst>
              </p:cNvPr>
              <p:cNvSpPr/>
              <p:nvPr/>
            </p:nvSpPr>
            <p:spPr>
              <a:xfrm>
                <a:off x="4200536" y="3089733"/>
                <a:ext cx="824800" cy="25398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 defTabSz="1244289"/>
                <a:r>
                  <a:rPr lang="en-US" sz="1600" b="1" kern="0" dirty="0">
                    <a:solidFill>
                      <a:srgbClr val="FFFFFF"/>
                    </a:solidFill>
                    <a:ea typeface="Roboto" panose="02000000000000000000" pitchFamily="2" charset="0"/>
                    <a:cs typeface="Arial" charset="0"/>
                  </a:rPr>
                  <a:t>Evaluate</a:t>
                </a:r>
              </a:p>
            </p:txBody>
          </p:sp>
          <p:sp>
            <p:nvSpPr>
              <p:cNvPr id="76" name="Rectangle 75">
                <a:extLst>
                  <a:ext uri="{FF2B5EF4-FFF2-40B4-BE49-F238E27FC236}">
                    <a16:creationId xmlns:a16="http://schemas.microsoft.com/office/drawing/2014/main" id="{5B0C59C9-8BF1-4377-8CBE-3D345D65DFA0}"/>
                  </a:ext>
                </a:extLst>
              </p:cNvPr>
              <p:cNvSpPr/>
              <p:nvPr/>
            </p:nvSpPr>
            <p:spPr>
              <a:xfrm>
                <a:off x="3359685" y="3089733"/>
                <a:ext cx="583485" cy="26143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lvl="0" algn="ctr" fontAlgn="base">
                  <a:lnSpc>
                    <a:spcPct val="106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defRPr/>
                </a:pPr>
                <a:r>
                  <a:rPr lang="en-GB" sz="1600" b="1" kern="0" dirty="0">
                    <a:solidFill>
                      <a:srgbClr val="FFFFFF"/>
                    </a:solidFill>
                    <a:ea typeface="Roboto" panose="02000000000000000000" pitchFamily="2" charset="0"/>
                    <a:cs typeface="Arial" charset="0"/>
                  </a:rPr>
                  <a:t>Iterate</a:t>
                </a:r>
              </a:p>
            </p:txBody>
          </p:sp>
          <p:sp>
            <p:nvSpPr>
              <p:cNvPr id="77" name="Rectangle 76">
                <a:extLst>
                  <a:ext uri="{FF2B5EF4-FFF2-40B4-BE49-F238E27FC236}">
                    <a16:creationId xmlns:a16="http://schemas.microsoft.com/office/drawing/2014/main" id="{D8D22A85-1C55-4570-9EEF-CBB4BA068EBD}"/>
                  </a:ext>
                </a:extLst>
              </p:cNvPr>
              <p:cNvSpPr/>
              <p:nvPr/>
            </p:nvSpPr>
            <p:spPr>
              <a:xfrm>
                <a:off x="2491707" y="3089733"/>
                <a:ext cx="476456" cy="26143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lvl="0" algn="ctr" fontAlgn="base">
                  <a:lnSpc>
                    <a:spcPct val="106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defRPr/>
                </a:pPr>
                <a:r>
                  <a:rPr lang="en-GB" sz="1600" b="1" kern="0" dirty="0">
                    <a:solidFill>
                      <a:srgbClr val="FFFFFF"/>
                    </a:solidFill>
                    <a:ea typeface="Roboto" panose="02000000000000000000" pitchFamily="2" charset="0"/>
                    <a:cs typeface="Arial" charset="0"/>
                  </a:rPr>
                  <a:t>Train</a:t>
                </a:r>
              </a:p>
            </p:txBody>
          </p:sp>
          <p:sp>
            <p:nvSpPr>
              <p:cNvPr id="78" name="TextBox 77">
                <a:extLst>
                  <a:ext uri="{FF2B5EF4-FFF2-40B4-BE49-F238E27FC236}">
                    <a16:creationId xmlns:a16="http://schemas.microsoft.com/office/drawing/2014/main" id="{BAF7C63A-1C32-4BB3-80BF-9D74B6B1669F}"/>
                  </a:ext>
                </a:extLst>
              </p:cNvPr>
              <p:cNvSpPr txBox="1"/>
              <p:nvPr/>
            </p:nvSpPr>
            <p:spPr>
              <a:xfrm>
                <a:off x="2270247" y="3586796"/>
                <a:ext cx="1089438" cy="438695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pPr algn="ctr"/>
                <a:r>
                  <a:rPr lang="en-US" sz="1600" dirty="0">
                    <a:solidFill>
                      <a:srgbClr val="FFFFFF"/>
                    </a:solidFill>
                    <a:ea typeface="Roboto" panose="02000000000000000000" pitchFamily="2" charset="0"/>
                  </a:rPr>
                  <a:t>1000+ training images</a:t>
                </a:r>
              </a:p>
            </p:txBody>
          </p:sp>
          <p:sp>
            <p:nvSpPr>
              <p:cNvPr id="79" name="TextBox 78">
                <a:extLst>
                  <a:ext uri="{FF2B5EF4-FFF2-40B4-BE49-F238E27FC236}">
                    <a16:creationId xmlns:a16="http://schemas.microsoft.com/office/drawing/2014/main" id="{D90971BD-3432-475F-947A-7CEB91670D9C}"/>
                  </a:ext>
                </a:extLst>
              </p:cNvPr>
              <p:cNvSpPr txBox="1"/>
              <p:nvPr/>
            </p:nvSpPr>
            <p:spPr>
              <a:xfrm>
                <a:off x="3304455" y="3586796"/>
                <a:ext cx="816731" cy="438695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pPr algn="ctr"/>
                <a:r>
                  <a:rPr lang="en-US" sz="1600" dirty="0">
                    <a:solidFill>
                      <a:srgbClr val="FFFFFF"/>
                    </a:solidFill>
                    <a:ea typeface="Roboto" panose="02000000000000000000" pitchFamily="2" charset="0"/>
                  </a:rPr>
                  <a:t>5+ Iterations</a:t>
                </a:r>
              </a:p>
            </p:txBody>
          </p:sp>
          <p:sp>
            <p:nvSpPr>
              <p:cNvPr id="80" name="TextBox 79">
                <a:extLst>
                  <a:ext uri="{FF2B5EF4-FFF2-40B4-BE49-F238E27FC236}">
                    <a16:creationId xmlns:a16="http://schemas.microsoft.com/office/drawing/2014/main" id="{C8FD46FB-6236-4573-A033-CF897D49AC76}"/>
                  </a:ext>
                </a:extLst>
              </p:cNvPr>
              <p:cNvSpPr txBox="1"/>
              <p:nvPr/>
            </p:nvSpPr>
            <p:spPr>
              <a:xfrm>
                <a:off x="4243135" y="3586796"/>
                <a:ext cx="816731" cy="438695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pPr algn="ctr"/>
                <a:r>
                  <a:rPr lang="en-US" sz="1600" dirty="0">
                    <a:solidFill>
                      <a:srgbClr val="FFFFFF"/>
                    </a:solidFill>
                    <a:ea typeface="Roboto" panose="02000000000000000000" pitchFamily="2" charset="0"/>
                  </a:rPr>
                  <a:t>88% accuracy</a:t>
                </a:r>
              </a:p>
            </p:txBody>
          </p:sp>
          <p:sp>
            <p:nvSpPr>
              <p:cNvPr id="81" name="Half Frame 80">
                <a:extLst>
                  <a:ext uri="{FF2B5EF4-FFF2-40B4-BE49-F238E27FC236}">
                    <a16:creationId xmlns:a16="http://schemas.microsoft.com/office/drawing/2014/main" id="{DAD6F74F-4B1E-4ED3-961F-DD0599102A6F}"/>
                  </a:ext>
                </a:extLst>
              </p:cNvPr>
              <p:cNvSpPr/>
              <p:nvPr/>
            </p:nvSpPr>
            <p:spPr>
              <a:xfrm rot="8100000">
                <a:off x="3064456" y="3154512"/>
                <a:ext cx="170501" cy="170501"/>
              </a:xfrm>
              <a:prstGeom prst="halfFrame">
                <a:avLst/>
              </a:prstGeom>
              <a:solidFill>
                <a:srgbClr val="FFFF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82" name="Half Frame 81">
                <a:extLst>
                  <a:ext uri="{FF2B5EF4-FFF2-40B4-BE49-F238E27FC236}">
                    <a16:creationId xmlns:a16="http://schemas.microsoft.com/office/drawing/2014/main" id="{D3546780-12B0-4B6B-8D52-2EE328B144CC}"/>
                  </a:ext>
                </a:extLst>
              </p:cNvPr>
              <p:cNvSpPr/>
              <p:nvPr/>
            </p:nvSpPr>
            <p:spPr>
              <a:xfrm rot="8100000">
                <a:off x="3978856" y="3154513"/>
                <a:ext cx="170501" cy="170501"/>
              </a:xfrm>
              <a:prstGeom prst="halfFrame">
                <a:avLst/>
              </a:prstGeom>
              <a:solidFill>
                <a:srgbClr val="FFFF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83" name="Right Triangle 82">
                <a:extLst>
                  <a:ext uri="{FF2B5EF4-FFF2-40B4-BE49-F238E27FC236}">
                    <a16:creationId xmlns:a16="http://schemas.microsoft.com/office/drawing/2014/main" id="{C743F3FE-7409-4476-B044-77513266015D}"/>
                  </a:ext>
                </a:extLst>
              </p:cNvPr>
              <p:cNvSpPr/>
              <p:nvPr/>
            </p:nvSpPr>
            <p:spPr>
              <a:xfrm rot="18976512">
                <a:off x="2704405" y="3381504"/>
                <a:ext cx="133033" cy="133033"/>
              </a:xfrm>
              <a:prstGeom prst="rtTriangle">
                <a:avLst/>
              </a:prstGeom>
              <a:solidFill>
                <a:srgbClr val="FFFF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 dirty="0"/>
              </a:p>
            </p:txBody>
          </p:sp>
          <p:sp>
            <p:nvSpPr>
              <p:cNvPr id="84" name="Right Triangle 83">
                <a:extLst>
                  <a:ext uri="{FF2B5EF4-FFF2-40B4-BE49-F238E27FC236}">
                    <a16:creationId xmlns:a16="http://schemas.microsoft.com/office/drawing/2014/main" id="{2F8AC8CA-A4EE-4B44-98F1-7601645B5EAE}"/>
                  </a:ext>
                </a:extLst>
              </p:cNvPr>
              <p:cNvSpPr/>
              <p:nvPr/>
            </p:nvSpPr>
            <p:spPr>
              <a:xfrm rot="18976512">
                <a:off x="3618805" y="3381504"/>
                <a:ext cx="133033" cy="133033"/>
              </a:xfrm>
              <a:prstGeom prst="rtTriangle">
                <a:avLst/>
              </a:prstGeom>
              <a:solidFill>
                <a:srgbClr val="FFFF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 dirty="0"/>
              </a:p>
            </p:txBody>
          </p:sp>
          <p:sp>
            <p:nvSpPr>
              <p:cNvPr id="85" name="Right Triangle 84">
                <a:extLst>
                  <a:ext uri="{FF2B5EF4-FFF2-40B4-BE49-F238E27FC236}">
                    <a16:creationId xmlns:a16="http://schemas.microsoft.com/office/drawing/2014/main" id="{06CC536F-60DB-4AEA-B981-C4F08923B44E}"/>
                  </a:ext>
                </a:extLst>
              </p:cNvPr>
              <p:cNvSpPr/>
              <p:nvPr/>
            </p:nvSpPr>
            <p:spPr>
              <a:xfrm rot="18976512">
                <a:off x="4540826" y="3381504"/>
                <a:ext cx="133033" cy="133033"/>
              </a:xfrm>
              <a:prstGeom prst="rtTriangle">
                <a:avLst/>
              </a:prstGeom>
              <a:solidFill>
                <a:srgbClr val="FFFF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 dirty="0"/>
              </a:p>
            </p:txBody>
          </p:sp>
        </p:grpSp>
        <p:sp>
          <p:nvSpPr>
            <p:cNvPr id="73" name="Isosceles Triangle 72">
              <a:extLst>
                <a:ext uri="{FF2B5EF4-FFF2-40B4-BE49-F238E27FC236}">
                  <a16:creationId xmlns:a16="http://schemas.microsoft.com/office/drawing/2014/main" id="{9281A7B2-58C3-4A78-A66F-A09462236E1C}"/>
                </a:ext>
              </a:extLst>
            </p:cNvPr>
            <p:cNvSpPr/>
            <p:nvPr/>
          </p:nvSpPr>
          <p:spPr>
            <a:xfrm>
              <a:off x="3269601" y="2862568"/>
              <a:ext cx="312420" cy="280887"/>
            </a:xfrm>
            <a:prstGeom prst="triangle">
              <a:avLst/>
            </a:prstGeom>
            <a:solidFill>
              <a:srgbClr val="00A9D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 sz="2400" dirty="0"/>
            </a:p>
          </p:txBody>
        </p:sp>
      </p:grpSp>
      <p:sp>
        <p:nvSpPr>
          <p:cNvPr id="107" name="Rectangle: Rounded Corners 106">
            <a:extLst>
              <a:ext uri="{FF2B5EF4-FFF2-40B4-BE49-F238E27FC236}">
                <a16:creationId xmlns:a16="http://schemas.microsoft.com/office/drawing/2014/main" id="{9AC9D445-BA25-41BC-9585-C97FE57FEB5E}"/>
              </a:ext>
            </a:extLst>
          </p:cNvPr>
          <p:cNvSpPr/>
          <p:nvPr/>
        </p:nvSpPr>
        <p:spPr>
          <a:xfrm>
            <a:off x="722579" y="1155302"/>
            <a:ext cx="1963111" cy="507905"/>
          </a:xfrm>
          <a:prstGeom prst="roundRect">
            <a:avLst>
              <a:gd name="adj" fmla="val 0"/>
            </a:avLst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rgbClr val="FFFFFF"/>
                </a:solidFill>
                <a:ea typeface="Roboto" panose="02000000000000000000" pitchFamily="2" charset="0"/>
              </a:rPr>
              <a:t>Training Dataset</a:t>
            </a:r>
          </a:p>
        </p:txBody>
      </p:sp>
      <p:sp>
        <p:nvSpPr>
          <p:cNvPr id="127" name="Rectangle: Rounded Corners 126">
            <a:extLst>
              <a:ext uri="{FF2B5EF4-FFF2-40B4-BE49-F238E27FC236}">
                <a16:creationId xmlns:a16="http://schemas.microsoft.com/office/drawing/2014/main" id="{158A1E0E-7380-40CC-81E7-45336853EBB0}"/>
              </a:ext>
            </a:extLst>
          </p:cNvPr>
          <p:cNvSpPr/>
          <p:nvPr/>
        </p:nvSpPr>
        <p:spPr>
          <a:xfrm>
            <a:off x="7579886" y="5379119"/>
            <a:ext cx="1444286" cy="322307"/>
          </a:xfrm>
          <a:prstGeom prst="roundRect">
            <a:avLst>
              <a:gd name="adj" fmla="val 50000"/>
            </a:avLst>
          </a:prstGeom>
          <a:solidFill>
            <a:srgbClr val="EA433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sz="2399" dirty="0"/>
          </a:p>
        </p:txBody>
      </p:sp>
      <p:sp>
        <p:nvSpPr>
          <p:cNvPr id="128" name="TextBox 127">
            <a:extLst>
              <a:ext uri="{FF2B5EF4-FFF2-40B4-BE49-F238E27FC236}">
                <a16:creationId xmlns:a16="http://schemas.microsoft.com/office/drawing/2014/main" id="{4FDF8130-5E2C-4CE0-A4D8-83F52598631C}"/>
              </a:ext>
            </a:extLst>
          </p:cNvPr>
          <p:cNvSpPr txBox="1"/>
          <p:nvPr/>
        </p:nvSpPr>
        <p:spPr>
          <a:xfrm>
            <a:off x="7250685" y="5408205"/>
            <a:ext cx="260008" cy="25635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66" dirty="0">
                <a:ea typeface="Roboto" panose="02000000000000000000" pitchFamily="2" charset="0"/>
              </a:rPr>
              <a:t>1</a:t>
            </a:r>
            <a:endParaRPr lang="en-IN" sz="1066" dirty="0">
              <a:ea typeface="Roboto" panose="02000000000000000000" pitchFamily="2" charset="0"/>
            </a:endParaRPr>
          </a:p>
        </p:txBody>
      </p:sp>
      <p:sp>
        <p:nvSpPr>
          <p:cNvPr id="129" name="TextBox 128">
            <a:extLst>
              <a:ext uri="{FF2B5EF4-FFF2-40B4-BE49-F238E27FC236}">
                <a16:creationId xmlns:a16="http://schemas.microsoft.com/office/drawing/2014/main" id="{BBE4A1B0-134A-4E5B-91F0-9EE8E5DC3C0B}"/>
              </a:ext>
            </a:extLst>
          </p:cNvPr>
          <p:cNvSpPr txBox="1"/>
          <p:nvPr/>
        </p:nvSpPr>
        <p:spPr>
          <a:xfrm>
            <a:off x="7247511" y="5818855"/>
            <a:ext cx="260008" cy="25635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66" dirty="0">
                <a:ea typeface="Roboto" panose="02000000000000000000" pitchFamily="2" charset="0"/>
              </a:rPr>
              <a:t>2</a:t>
            </a:r>
            <a:endParaRPr lang="en-IN" sz="1066" dirty="0">
              <a:ea typeface="Roboto" panose="02000000000000000000" pitchFamily="2" charset="0"/>
            </a:endParaRPr>
          </a:p>
        </p:txBody>
      </p:sp>
      <p:sp>
        <p:nvSpPr>
          <p:cNvPr id="131" name="TextBox 130">
            <a:extLst>
              <a:ext uri="{FF2B5EF4-FFF2-40B4-BE49-F238E27FC236}">
                <a16:creationId xmlns:a16="http://schemas.microsoft.com/office/drawing/2014/main" id="{4918CEC6-2932-49E5-8842-A2E1F2745AF0}"/>
              </a:ext>
            </a:extLst>
          </p:cNvPr>
          <p:cNvSpPr txBox="1"/>
          <p:nvPr/>
        </p:nvSpPr>
        <p:spPr>
          <a:xfrm>
            <a:off x="7623047" y="5372364"/>
            <a:ext cx="456124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1600"/>
              </a:spcBef>
            </a:pPr>
            <a:r>
              <a:rPr lang="en-US" sz="1600" b="1" dirty="0">
                <a:solidFill>
                  <a:srgbClr val="FFFFFF"/>
                </a:solidFill>
                <a:ea typeface="Roboto" panose="02000000000000000000" pitchFamily="2" charset="0"/>
              </a:rPr>
              <a:t>Training time:</a:t>
            </a:r>
            <a:endParaRPr lang="en-US" sz="1600" dirty="0">
              <a:ea typeface="Roboto" panose="02000000000000000000" pitchFamily="2" charset="0"/>
            </a:endParaRPr>
          </a:p>
        </p:txBody>
      </p:sp>
      <p:sp>
        <p:nvSpPr>
          <p:cNvPr id="132" name="Rectangle 131">
            <a:extLst>
              <a:ext uri="{FF2B5EF4-FFF2-40B4-BE49-F238E27FC236}">
                <a16:creationId xmlns:a16="http://schemas.microsoft.com/office/drawing/2014/main" id="{B9467A84-7132-43C4-BFCD-11BDFE327EEE}"/>
              </a:ext>
            </a:extLst>
          </p:cNvPr>
          <p:cNvSpPr/>
          <p:nvPr/>
        </p:nvSpPr>
        <p:spPr>
          <a:xfrm>
            <a:off x="9006530" y="5385064"/>
            <a:ext cx="2698367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dirty="0">
                <a:ea typeface="Roboto" panose="02000000000000000000" pitchFamily="2" charset="0"/>
              </a:rPr>
              <a:t>2 hrs. to 6 hrs. per iteration</a:t>
            </a:r>
            <a:endParaRPr lang="en-US" sz="1600" dirty="0"/>
          </a:p>
        </p:txBody>
      </p:sp>
      <p:sp>
        <p:nvSpPr>
          <p:cNvPr id="133" name="Rectangle 132">
            <a:extLst>
              <a:ext uri="{FF2B5EF4-FFF2-40B4-BE49-F238E27FC236}">
                <a16:creationId xmlns:a16="http://schemas.microsoft.com/office/drawing/2014/main" id="{9A418A95-28F6-4270-9117-8C3E089E0282}"/>
              </a:ext>
            </a:extLst>
          </p:cNvPr>
          <p:cNvSpPr/>
          <p:nvPr/>
        </p:nvSpPr>
        <p:spPr>
          <a:xfrm>
            <a:off x="10877231" y="5789121"/>
            <a:ext cx="926857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dirty="0">
                <a:ea typeface="Roboto" panose="02000000000000000000" pitchFamily="2" charset="0"/>
              </a:rPr>
              <a:t>8 weeks</a:t>
            </a:r>
          </a:p>
        </p:txBody>
      </p:sp>
      <p:sp>
        <p:nvSpPr>
          <p:cNvPr id="134" name="Rectangle 133">
            <a:extLst>
              <a:ext uri="{FF2B5EF4-FFF2-40B4-BE49-F238E27FC236}">
                <a16:creationId xmlns:a16="http://schemas.microsoft.com/office/drawing/2014/main" id="{952A6C33-BEF4-4658-82A0-C94CD0C7CF7D}"/>
              </a:ext>
            </a:extLst>
          </p:cNvPr>
          <p:cNvSpPr/>
          <p:nvPr/>
        </p:nvSpPr>
        <p:spPr>
          <a:xfrm>
            <a:off x="7591730" y="5774655"/>
            <a:ext cx="3246466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ts val="1600"/>
              </a:spcBef>
            </a:pPr>
            <a:r>
              <a:rPr lang="en-US" sz="1600" b="1" dirty="0">
                <a:solidFill>
                  <a:srgbClr val="FFFFFF"/>
                </a:solidFill>
                <a:ea typeface="Roboto" panose="02000000000000000000" pitchFamily="2" charset="0"/>
              </a:rPr>
              <a:t>Total duration to build the Model:</a:t>
            </a:r>
            <a:endParaRPr lang="en-US" sz="1600" dirty="0">
              <a:ea typeface="Roboto" panose="02000000000000000000" pitchFamily="2" charset="0"/>
            </a:endParaRP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922DAD39-1353-448E-9D8E-D06424C5EC23}"/>
              </a:ext>
            </a:extLst>
          </p:cNvPr>
          <p:cNvSpPr/>
          <p:nvPr/>
        </p:nvSpPr>
        <p:spPr>
          <a:xfrm>
            <a:off x="7761423" y="1882396"/>
            <a:ext cx="987621" cy="987621"/>
          </a:xfrm>
          <a:prstGeom prst="ellipse">
            <a:avLst/>
          </a:prstGeom>
          <a:solidFill>
            <a:srgbClr val="FFFFFF"/>
          </a:solidFill>
          <a:ln w="12700">
            <a:solidFill>
              <a:schemeClr val="tx1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399" dirty="0"/>
          </a:p>
        </p:txBody>
      </p:sp>
      <p:sp>
        <p:nvSpPr>
          <p:cNvPr id="139" name="Oval 138">
            <a:extLst>
              <a:ext uri="{FF2B5EF4-FFF2-40B4-BE49-F238E27FC236}">
                <a16:creationId xmlns:a16="http://schemas.microsoft.com/office/drawing/2014/main" id="{CD64FBCD-FECB-4982-A7A9-469E608A115E}"/>
              </a:ext>
            </a:extLst>
          </p:cNvPr>
          <p:cNvSpPr/>
          <p:nvPr/>
        </p:nvSpPr>
        <p:spPr>
          <a:xfrm>
            <a:off x="9019230" y="1882396"/>
            <a:ext cx="987621" cy="987621"/>
          </a:xfrm>
          <a:prstGeom prst="ellipse">
            <a:avLst/>
          </a:prstGeom>
          <a:solidFill>
            <a:srgbClr val="FFFFFF"/>
          </a:solidFill>
          <a:ln w="12700">
            <a:solidFill>
              <a:schemeClr val="tx1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2399" dirty="0"/>
          </a:p>
        </p:txBody>
      </p:sp>
      <p:sp>
        <p:nvSpPr>
          <p:cNvPr id="140" name="Oval 139">
            <a:extLst>
              <a:ext uri="{FF2B5EF4-FFF2-40B4-BE49-F238E27FC236}">
                <a16:creationId xmlns:a16="http://schemas.microsoft.com/office/drawing/2014/main" id="{3DAFFA99-B3E8-420C-ADA7-BD4509AEB309}"/>
              </a:ext>
            </a:extLst>
          </p:cNvPr>
          <p:cNvSpPr/>
          <p:nvPr/>
        </p:nvSpPr>
        <p:spPr>
          <a:xfrm>
            <a:off x="10291684" y="1882396"/>
            <a:ext cx="987621" cy="987621"/>
          </a:xfrm>
          <a:prstGeom prst="ellipse">
            <a:avLst/>
          </a:prstGeom>
          <a:solidFill>
            <a:srgbClr val="FFFFFF"/>
          </a:solidFill>
          <a:ln w="12700">
            <a:solidFill>
              <a:schemeClr val="tx1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2399" dirty="0"/>
          </a:p>
        </p:txBody>
      </p:sp>
      <p:sp>
        <p:nvSpPr>
          <p:cNvPr id="141" name="Oval 140">
            <a:extLst>
              <a:ext uri="{FF2B5EF4-FFF2-40B4-BE49-F238E27FC236}">
                <a16:creationId xmlns:a16="http://schemas.microsoft.com/office/drawing/2014/main" id="{04A71DB7-4BE5-4D60-A1BB-666E24ED3B1A}"/>
              </a:ext>
            </a:extLst>
          </p:cNvPr>
          <p:cNvSpPr/>
          <p:nvPr/>
        </p:nvSpPr>
        <p:spPr>
          <a:xfrm>
            <a:off x="7761423" y="2963267"/>
            <a:ext cx="987621" cy="987621"/>
          </a:xfrm>
          <a:prstGeom prst="ellipse">
            <a:avLst/>
          </a:prstGeom>
          <a:solidFill>
            <a:srgbClr val="FFFFFF"/>
          </a:solidFill>
          <a:ln w="12700">
            <a:solidFill>
              <a:schemeClr val="tx1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2399" dirty="0"/>
          </a:p>
        </p:txBody>
      </p:sp>
      <p:sp>
        <p:nvSpPr>
          <p:cNvPr id="142" name="Oval 141">
            <a:extLst>
              <a:ext uri="{FF2B5EF4-FFF2-40B4-BE49-F238E27FC236}">
                <a16:creationId xmlns:a16="http://schemas.microsoft.com/office/drawing/2014/main" id="{C2105B33-948F-45C9-A1F3-F9DD6A344BCD}"/>
              </a:ext>
            </a:extLst>
          </p:cNvPr>
          <p:cNvSpPr/>
          <p:nvPr/>
        </p:nvSpPr>
        <p:spPr>
          <a:xfrm>
            <a:off x="9019230" y="2963267"/>
            <a:ext cx="987621" cy="987621"/>
          </a:xfrm>
          <a:prstGeom prst="ellipse">
            <a:avLst/>
          </a:prstGeom>
          <a:solidFill>
            <a:srgbClr val="FFFFFF"/>
          </a:solidFill>
          <a:ln w="12700">
            <a:solidFill>
              <a:schemeClr val="tx1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2399" dirty="0"/>
          </a:p>
        </p:txBody>
      </p:sp>
      <p:sp>
        <p:nvSpPr>
          <p:cNvPr id="143" name="Oval 142">
            <a:extLst>
              <a:ext uri="{FF2B5EF4-FFF2-40B4-BE49-F238E27FC236}">
                <a16:creationId xmlns:a16="http://schemas.microsoft.com/office/drawing/2014/main" id="{983B81FA-084C-4626-AF26-B9EEE9BCFCC2}"/>
              </a:ext>
            </a:extLst>
          </p:cNvPr>
          <p:cNvSpPr/>
          <p:nvPr/>
        </p:nvSpPr>
        <p:spPr>
          <a:xfrm>
            <a:off x="10291684" y="2963267"/>
            <a:ext cx="987621" cy="987621"/>
          </a:xfrm>
          <a:prstGeom prst="ellipse">
            <a:avLst/>
          </a:prstGeom>
          <a:solidFill>
            <a:srgbClr val="FFFFFF"/>
          </a:solidFill>
          <a:ln w="12700">
            <a:solidFill>
              <a:schemeClr val="tx1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2399" dirty="0"/>
          </a:p>
        </p:txBody>
      </p:sp>
      <p:sp>
        <p:nvSpPr>
          <p:cNvPr id="144" name="Oval 143">
            <a:extLst>
              <a:ext uri="{FF2B5EF4-FFF2-40B4-BE49-F238E27FC236}">
                <a16:creationId xmlns:a16="http://schemas.microsoft.com/office/drawing/2014/main" id="{8EF9B95A-60ED-4953-B864-C9CA0E3B2709}"/>
              </a:ext>
            </a:extLst>
          </p:cNvPr>
          <p:cNvSpPr/>
          <p:nvPr/>
        </p:nvSpPr>
        <p:spPr>
          <a:xfrm>
            <a:off x="7761423" y="4056590"/>
            <a:ext cx="987621" cy="987621"/>
          </a:xfrm>
          <a:prstGeom prst="ellipse">
            <a:avLst/>
          </a:prstGeom>
          <a:solidFill>
            <a:srgbClr val="FFFFFF"/>
          </a:solidFill>
          <a:ln w="12700">
            <a:solidFill>
              <a:schemeClr val="tx1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2399" dirty="0"/>
          </a:p>
        </p:txBody>
      </p:sp>
      <p:sp>
        <p:nvSpPr>
          <p:cNvPr id="145" name="Oval 144">
            <a:extLst>
              <a:ext uri="{FF2B5EF4-FFF2-40B4-BE49-F238E27FC236}">
                <a16:creationId xmlns:a16="http://schemas.microsoft.com/office/drawing/2014/main" id="{D3BDF769-026C-4C54-9E34-75057FDBBECF}"/>
              </a:ext>
            </a:extLst>
          </p:cNvPr>
          <p:cNvSpPr/>
          <p:nvPr/>
        </p:nvSpPr>
        <p:spPr>
          <a:xfrm>
            <a:off x="9019230" y="4056590"/>
            <a:ext cx="987621" cy="987621"/>
          </a:xfrm>
          <a:prstGeom prst="ellipse">
            <a:avLst/>
          </a:prstGeom>
          <a:solidFill>
            <a:srgbClr val="FFFFFF"/>
          </a:solidFill>
          <a:ln w="12700">
            <a:solidFill>
              <a:schemeClr val="tx1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2399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EFA0B740-9066-458D-8ECE-2B8FC565303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1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051075" y="2082711"/>
            <a:ext cx="409907" cy="409907"/>
          </a:xfrm>
          <a:prstGeom prst="rect">
            <a:avLst/>
          </a:prstGeom>
        </p:spPr>
      </p:pic>
      <p:sp>
        <p:nvSpPr>
          <p:cNvPr id="91" name="TextBox 90">
            <a:extLst>
              <a:ext uri="{FF2B5EF4-FFF2-40B4-BE49-F238E27FC236}">
                <a16:creationId xmlns:a16="http://schemas.microsoft.com/office/drawing/2014/main" id="{E1C1CF8A-AF0D-4888-8C80-A0B77ECFC50C}"/>
              </a:ext>
            </a:extLst>
          </p:cNvPr>
          <p:cNvSpPr txBox="1"/>
          <p:nvPr/>
        </p:nvSpPr>
        <p:spPr>
          <a:xfrm>
            <a:off x="8065589" y="2440004"/>
            <a:ext cx="364202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000" dirty="0">
                <a:ea typeface="Roboto" panose="02000000000000000000" pitchFamily="2" charset="0"/>
              </a:rPr>
              <a:t>AC</a:t>
            </a:r>
          </a:p>
        </p:txBody>
      </p:sp>
      <p:sp>
        <p:nvSpPr>
          <p:cNvPr id="148" name="TextBox 147">
            <a:extLst>
              <a:ext uri="{FF2B5EF4-FFF2-40B4-BE49-F238E27FC236}">
                <a16:creationId xmlns:a16="http://schemas.microsoft.com/office/drawing/2014/main" id="{BC56A0FC-5F29-4AD3-B771-6B552567FCEE}"/>
              </a:ext>
            </a:extLst>
          </p:cNvPr>
          <p:cNvSpPr txBox="1"/>
          <p:nvPr/>
        </p:nvSpPr>
        <p:spPr>
          <a:xfrm>
            <a:off x="9169895" y="2432384"/>
            <a:ext cx="705642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000" dirty="0">
                <a:ea typeface="Roboto" panose="02000000000000000000" pitchFamily="2" charset="0"/>
              </a:rPr>
              <a:t>Bath Tub</a:t>
            </a:r>
          </a:p>
        </p:txBody>
      </p:sp>
      <p:pic>
        <p:nvPicPr>
          <p:cNvPr id="150" name="Graphic 149" descr="Bathtub">
            <a:extLst>
              <a:ext uri="{FF2B5EF4-FFF2-40B4-BE49-F238E27FC236}">
                <a16:creationId xmlns:a16="http://schemas.microsoft.com/office/drawing/2014/main" id="{BE070F06-4C2E-4D1B-A45E-256827BCC8AC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9218471" y="1988607"/>
            <a:ext cx="614539" cy="521813"/>
          </a:xfrm>
          <a:prstGeom prst="rect">
            <a:avLst/>
          </a:prstGeom>
        </p:spPr>
      </p:pic>
      <p:sp>
        <p:nvSpPr>
          <p:cNvPr id="151" name="TextBox 150">
            <a:extLst>
              <a:ext uri="{FF2B5EF4-FFF2-40B4-BE49-F238E27FC236}">
                <a16:creationId xmlns:a16="http://schemas.microsoft.com/office/drawing/2014/main" id="{F30092A8-09FB-430E-A64D-30176E44C441}"/>
              </a:ext>
            </a:extLst>
          </p:cNvPr>
          <p:cNvSpPr txBox="1"/>
          <p:nvPr/>
        </p:nvSpPr>
        <p:spPr>
          <a:xfrm>
            <a:off x="10496608" y="2413801"/>
            <a:ext cx="615874" cy="3545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ts val="1000"/>
              </a:lnSpc>
            </a:pPr>
            <a:r>
              <a:rPr lang="en-US" sz="1000" dirty="0">
                <a:ea typeface="Roboto" panose="02000000000000000000" pitchFamily="2" charset="0"/>
              </a:rPr>
              <a:t>Coffee-</a:t>
            </a:r>
            <a:br>
              <a:rPr lang="en-US" sz="1000" dirty="0">
                <a:ea typeface="Roboto" panose="02000000000000000000" pitchFamily="2" charset="0"/>
              </a:rPr>
            </a:br>
            <a:r>
              <a:rPr lang="en-US" sz="1000" dirty="0">
                <a:ea typeface="Roboto" panose="02000000000000000000" pitchFamily="2" charset="0"/>
              </a:rPr>
              <a:t>maker</a:t>
            </a:r>
          </a:p>
        </p:txBody>
      </p:sp>
      <p:pic>
        <p:nvPicPr>
          <p:cNvPr id="1028" name="Picture 4" descr="Chair - Free Icon Library">
            <a:extLst>
              <a:ext uri="{FF2B5EF4-FFF2-40B4-BE49-F238E27FC236}">
                <a16:creationId xmlns:a16="http://schemas.microsoft.com/office/drawing/2014/main" id="{B5E5AFAA-90D6-416F-93B4-D6213F0BB9F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14178" y="2045068"/>
            <a:ext cx="342631" cy="3426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95" name="Group 94">
            <a:extLst>
              <a:ext uri="{FF2B5EF4-FFF2-40B4-BE49-F238E27FC236}">
                <a16:creationId xmlns:a16="http://schemas.microsoft.com/office/drawing/2014/main" id="{E77BCE08-D95E-470F-A510-24D0F6F7D35F}"/>
              </a:ext>
            </a:extLst>
          </p:cNvPr>
          <p:cNvGrpSpPr/>
          <p:nvPr/>
        </p:nvGrpSpPr>
        <p:grpSpPr>
          <a:xfrm>
            <a:off x="9266791" y="4322748"/>
            <a:ext cx="468786" cy="561584"/>
            <a:chOff x="5921698" y="2032419"/>
            <a:chExt cx="351681" cy="421297"/>
          </a:xfrm>
        </p:grpSpPr>
        <p:pic>
          <p:nvPicPr>
            <p:cNvPr id="96" name="Graphic 95" descr="Monitor">
              <a:extLst>
                <a:ext uri="{FF2B5EF4-FFF2-40B4-BE49-F238E27FC236}">
                  <a16:creationId xmlns:a16="http://schemas.microsoft.com/office/drawing/2014/main" id="{D6F3B346-16A9-4A3F-8009-136573E2D268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email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p:blipFill>
          <p:spPr>
            <a:xfrm>
              <a:off x="5921698" y="2032419"/>
              <a:ext cx="351681" cy="271469"/>
            </a:xfrm>
            <a:prstGeom prst="rect">
              <a:avLst/>
            </a:prstGeom>
          </p:spPr>
        </p:pic>
        <p:sp>
          <p:nvSpPr>
            <p:cNvPr id="97" name="TextBox 96">
              <a:extLst>
                <a:ext uri="{FF2B5EF4-FFF2-40B4-BE49-F238E27FC236}">
                  <a16:creationId xmlns:a16="http://schemas.microsoft.com/office/drawing/2014/main" id="{B5BE36DB-1019-4E71-95E8-100267142840}"/>
                </a:ext>
              </a:extLst>
            </p:cNvPr>
            <p:cNvSpPr txBox="1"/>
            <p:nvPr/>
          </p:nvSpPr>
          <p:spPr>
            <a:xfrm>
              <a:off x="5970924" y="2269002"/>
              <a:ext cx="252780" cy="18471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000" dirty="0">
                  <a:ea typeface="Roboto" panose="02000000000000000000" pitchFamily="2" charset="0"/>
                </a:rPr>
                <a:t>TV</a:t>
              </a:r>
            </a:p>
          </p:txBody>
        </p:sp>
      </p:grpSp>
      <p:pic>
        <p:nvPicPr>
          <p:cNvPr id="11" name="Picture 10">
            <a:extLst>
              <a:ext uri="{FF2B5EF4-FFF2-40B4-BE49-F238E27FC236}">
                <a16:creationId xmlns:a16="http://schemas.microsoft.com/office/drawing/2014/main" id="{3F34464C-2F61-4ABD-99A8-1787A64E17AE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8051437" y="3205821"/>
            <a:ext cx="407750" cy="324812"/>
          </a:xfrm>
          <a:prstGeom prst="rect">
            <a:avLst/>
          </a:prstGeom>
        </p:spPr>
      </p:pic>
      <p:sp>
        <p:nvSpPr>
          <p:cNvPr id="152" name="TextBox 151">
            <a:extLst>
              <a:ext uri="{FF2B5EF4-FFF2-40B4-BE49-F238E27FC236}">
                <a16:creationId xmlns:a16="http://schemas.microsoft.com/office/drawing/2014/main" id="{0CBCFAFF-F817-4035-9103-A44F4C38C9B1}"/>
              </a:ext>
            </a:extLst>
          </p:cNvPr>
          <p:cNvSpPr txBox="1"/>
          <p:nvPr/>
        </p:nvSpPr>
        <p:spPr>
          <a:xfrm>
            <a:off x="8012132" y="3558052"/>
            <a:ext cx="468398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000" dirty="0">
                <a:ea typeface="Roboto" panose="02000000000000000000" pitchFamily="2" charset="0"/>
              </a:rPr>
              <a:t>Desk</a:t>
            </a:r>
          </a:p>
        </p:txBody>
      </p:sp>
      <p:sp>
        <p:nvSpPr>
          <p:cNvPr id="153" name="TextBox 152">
            <a:extLst>
              <a:ext uri="{FF2B5EF4-FFF2-40B4-BE49-F238E27FC236}">
                <a16:creationId xmlns:a16="http://schemas.microsoft.com/office/drawing/2014/main" id="{D7FA3868-CB72-4615-8EE7-D70EF4316FD0}"/>
              </a:ext>
            </a:extLst>
          </p:cNvPr>
          <p:cNvSpPr txBox="1"/>
          <p:nvPr/>
        </p:nvSpPr>
        <p:spPr>
          <a:xfrm>
            <a:off x="9204137" y="3558052"/>
            <a:ext cx="614271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000" dirty="0">
                <a:ea typeface="Roboto" panose="02000000000000000000" pitchFamily="2" charset="0"/>
              </a:rPr>
              <a:t>Kitchen</a:t>
            </a:r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C745E527-FCB0-452D-B334-99ED3DB8D356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0543786" y="3083228"/>
            <a:ext cx="475556" cy="475556"/>
          </a:xfrm>
          <a:prstGeom prst="rect">
            <a:avLst/>
          </a:prstGeom>
        </p:spPr>
      </p:pic>
      <p:sp>
        <p:nvSpPr>
          <p:cNvPr id="155" name="TextBox 154">
            <a:extLst>
              <a:ext uri="{FF2B5EF4-FFF2-40B4-BE49-F238E27FC236}">
                <a16:creationId xmlns:a16="http://schemas.microsoft.com/office/drawing/2014/main" id="{8C7972CC-4CE8-4010-BC5F-60801F8D0A41}"/>
              </a:ext>
            </a:extLst>
          </p:cNvPr>
          <p:cNvSpPr txBox="1"/>
          <p:nvPr/>
        </p:nvSpPr>
        <p:spPr>
          <a:xfrm>
            <a:off x="10550944" y="3558052"/>
            <a:ext cx="444352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000" dirty="0">
                <a:ea typeface="Roboto" panose="02000000000000000000" pitchFamily="2" charset="0"/>
              </a:rPr>
              <a:t>Pool</a:t>
            </a:r>
          </a:p>
        </p:txBody>
      </p:sp>
      <p:sp>
        <p:nvSpPr>
          <p:cNvPr id="156" name="TextBox 155">
            <a:extLst>
              <a:ext uri="{FF2B5EF4-FFF2-40B4-BE49-F238E27FC236}">
                <a16:creationId xmlns:a16="http://schemas.microsoft.com/office/drawing/2014/main" id="{D4C388C0-F1BD-475B-8FD9-773CCCF534FD}"/>
              </a:ext>
            </a:extLst>
          </p:cNvPr>
          <p:cNvSpPr txBox="1"/>
          <p:nvPr/>
        </p:nvSpPr>
        <p:spPr>
          <a:xfrm>
            <a:off x="7811063" y="4628804"/>
            <a:ext cx="877163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000" dirty="0">
                <a:ea typeface="Roboto" panose="02000000000000000000" pitchFamily="2" charset="0"/>
              </a:rPr>
              <a:t>Refrigerator</a:t>
            </a:r>
          </a:p>
        </p:txBody>
      </p:sp>
      <p:pic>
        <p:nvPicPr>
          <p:cNvPr id="1026" name="Picture 2" descr="Kitchen Icons - Download Free Vector Icons | Noun Project">
            <a:extLst>
              <a:ext uri="{FF2B5EF4-FFF2-40B4-BE49-F238E27FC236}">
                <a16:creationId xmlns:a16="http://schemas.microsoft.com/office/drawing/2014/main" id="{DCBD39F4-B024-4BF8-94D5-79942511628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06111" y="3141344"/>
            <a:ext cx="414583" cy="4145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4" descr="Refrigerator Icon of Line style - Available in SVG, PNG, EPS, AI &amp; Icon  fonts">
            <a:extLst>
              <a:ext uri="{FF2B5EF4-FFF2-40B4-BE49-F238E27FC236}">
                <a16:creationId xmlns:a16="http://schemas.microsoft.com/office/drawing/2014/main" id="{85D8CBFB-A326-4BDF-BC6B-A5DC747C6F6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055" r="21306"/>
          <a:stretch/>
        </p:blipFill>
        <p:spPr bwMode="auto">
          <a:xfrm>
            <a:off x="8127780" y="4214387"/>
            <a:ext cx="225819" cy="3986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6148922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bedroom with a bed in a room&#10;&#10;Description automatically generated">
            <a:extLst>
              <a:ext uri="{FF2B5EF4-FFF2-40B4-BE49-F238E27FC236}">
                <a16:creationId xmlns:a16="http://schemas.microsoft.com/office/drawing/2014/main" id="{70DE72DA-8EB5-4500-BF5E-F2A9779B032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35976" y="1207079"/>
            <a:ext cx="7952849" cy="4443842"/>
          </a:xfrm>
          <a:prstGeom prst="rect">
            <a:avLst/>
          </a:prstGeom>
          <a:solidFill>
            <a:srgbClr val="FFFF00"/>
          </a:solidFill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br>
              <a:rPr lang="en-US" dirty="0"/>
            </a:br>
            <a:br>
              <a:rPr lang="en-US" dirty="0"/>
            </a:br>
            <a:r>
              <a:rPr lang="en-US" dirty="0"/>
              <a:t>Automation for a leading vacation rental online marketplace company 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Phase 2: Automation using Cognitive technology  </a:t>
            </a:r>
          </a:p>
        </p:txBody>
      </p:sp>
      <p:grpSp>
        <p:nvGrpSpPr>
          <p:cNvPr id="24" name="Group 23">
            <a:extLst>
              <a:ext uri="{FF2B5EF4-FFF2-40B4-BE49-F238E27FC236}">
                <a16:creationId xmlns:a16="http://schemas.microsoft.com/office/drawing/2014/main" id="{B3073BF8-A075-457E-B737-348A40BEB354}"/>
              </a:ext>
            </a:extLst>
          </p:cNvPr>
          <p:cNvGrpSpPr/>
          <p:nvPr/>
        </p:nvGrpSpPr>
        <p:grpSpPr>
          <a:xfrm>
            <a:off x="768626" y="1457739"/>
            <a:ext cx="2928731" cy="4598504"/>
            <a:chOff x="768626" y="1457739"/>
            <a:chExt cx="2928731" cy="3585542"/>
          </a:xfrm>
        </p:grpSpPr>
        <p:sp>
          <p:nvSpPr>
            <p:cNvPr id="7" name="Arrow: Pentagon 6">
              <a:extLst>
                <a:ext uri="{FF2B5EF4-FFF2-40B4-BE49-F238E27FC236}">
                  <a16:creationId xmlns:a16="http://schemas.microsoft.com/office/drawing/2014/main" id="{9824BDCC-5F1C-4509-9B6D-AF7635BEB191}"/>
                </a:ext>
              </a:extLst>
            </p:cNvPr>
            <p:cNvSpPr/>
            <p:nvPr/>
          </p:nvSpPr>
          <p:spPr>
            <a:xfrm>
              <a:off x="768626" y="1457739"/>
              <a:ext cx="2928731" cy="424070"/>
            </a:xfrm>
            <a:prstGeom prst="homePlat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1" name="Arrow: Pentagon 40">
              <a:extLst>
                <a:ext uri="{FF2B5EF4-FFF2-40B4-BE49-F238E27FC236}">
                  <a16:creationId xmlns:a16="http://schemas.microsoft.com/office/drawing/2014/main" id="{65CA43CF-8541-43E3-9577-29E1B90741E5}"/>
                </a:ext>
              </a:extLst>
            </p:cNvPr>
            <p:cNvSpPr/>
            <p:nvPr/>
          </p:nvSpPr>
          <p:spPr>
            <a:xfrm>
              <a:off x="768626" y="1909378"/>
              <a:ext cx="2928731" cy="424070"/>
            </a:xfrm>
            <a:prstGeom prst="homePlate">
              <a:avLst/>
            </a:prstGeom>
            <a:solidFill>
              <a:schemeClr val="bg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2" name="Arrow: Pentagon 41">
              <a:extLst>
                <a:ext uri="{FF2B5EF4-FFF2-40B4-BE49-F238E27FC236}">
                  <a16:creationId xmlns:a16="http://schemas.microsoft.com/office/drawing/2014/main" id="{D5EE0706-663B-4AD2-A03B-1E9E9065F9DF}"/>
                </a:ext>
              </a:extLst>
            </p:cNvPr>
            <p:cNvSpPr/>
            <p:nvPr/>
          </p:nvSpPr>
          <p:spPr>
            <a:xfrm>
              <a:off x="768626" y="2361017"/>
              <a:ext cx="2928731" cy="424070"/>
            </a:xfrm>
            <a:prstGeom prst="homePlate">
              <a:avLst/>
            </a:prstGeom>
            <a:solidFill>
              <a:schemeClr val="bg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7" name="Arrow: Pentagon 46">
              <a:extLst>
                <a:ext uri="{FF2B5EF4-FFF2-40B4-BE49-F238E27FC236}">
                  <a16:creationId xmlns:a16="http://schemas.microsoft.com/office/drawing/2014/main" id="{E1E500AF-43FE-49FB-BDBE-3A62CFAC35C6}"/>
                </a:ext>
              </a:extLst>
            </p:cNvPr>
            <p:cNvSpPr/>
            <p:nvPr/>
          </p:nvSpPr>
          <p:spPr>
            <a:xfrm>
              <a:off x="768626" y="2812656"/>
              <a:ext cx="2928731" cy="424070"/>
            </a:xfrm>
            <a:prstGeom prst="homePlate">
              <a:avLst/>
            </a:prstGeom>
            <a:solidFill>
              <a:schemeClr val="bg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8" name="Arrow: Pentagon 47">
              <a:extLst>
                <a:ext uri="{FF2B5EF4-FFF2-40B4-BE49-F238E27FC236}">
                  <a16:creationId xmlns:a16="http://schemas.microsoft.com/office/drawing/2014/main" id="{5A8329F9-EA5C-4CBA-9B03-4EF905FE2DC7}"/>
                </a:ext>
              </a:extLst>
            </p:cNvPr>
            <p:cNvSpPr/>
            <p:nvPr/>
          </p:nvSpPr>
          <p:spPr>
            <a:xfrm>
              <a:off x="768626" y="3264295"/>
              <a:ext cx="2928731" cy="424070"/>
            </a:xfrm>
            <a:prstGeom prst="homePlate">
              <a:avLst/>
            </a:prstGeom>
            <a:solidFill>
              <a:schemeClr val="bg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9" name="Arrow: Pentagon 48">
              <a:extLst>
                <a:ext uri="{FF2B5EF4-FFF2-40B4-BE49-F238E27FC236}">
                  <a16:creationId xmlns:a16="http://schemas.microsoft.com/office/drawing/2014/main" id="{2A667893-9D24-4AA3-B02D-0CD8948AD653}"/>
                </a:ext>
              </a:extLst>
            </p:cNvPr>
            <p:cNvSpPr/>
            <p:nvPr/>
          </p:nvSpPr>
          <p:spPr>
            <a:xfrm>
              <a:off x="768626" y="3715934"/>
              <a:ext cx="2928731" cy="424070"/>
            </a:xfrm>
            <a:prstGeom prst="homePlat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0" name="Arrow: Pentagon 49">
              <a:extLst>
                <a:ext uri="{FF2B5EF4-FFF2-40B4-BE49-F238E27FC236}">
                  <a16:creationId xmlns:a16="http://schemas.microsoft.com/office/drawing/2014/main" id="{B5D0DF84-DD02-43E1-B1E6-7C811512504E}"/>
                </a:ext>
              </a:extLst>
            </p:cNvPr>
            <p:cNvSpPr/>
            <p:nvPr/>
          </p:nvSpPr>
          <p:spPr>
            <a:xfrm>
              <a:off x="768626" y="4167573"/>
              <a:ext cx="2928731" cy="424070"/>
            </a:xfrm>
            <a:prstGeom prst="homePlate">
              <a:avLst/>
            </a:prstGeom>
            <a:solidFill>
              <a:schemeClr val="bg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1" name="Arrow: Pentagon 50">
              <a:extLst>
                <a:ext uri="{FF2B5EF4-FFF2-40B4-BE49-F238E27FC236}">
                  <a16:creationId xmlns:a16="http://schemas.microsoft.com/office/drawing/2014/main" id="{F796AE2D-B36E-4809-B661-2E3747DB01D9}"/>
                </a:ext>
              </a:extLst>
            </p:cNvPr>
            <p:cNvSpPr/>
            <p:nvPr/>
          </p:nvSpPr>
          <p:spPr>
            <a:xfrm>
              <a:off x="768626" y="4619211"/>
              <a:ext cx="2928731" cy="424070"/>
            </a:xfrm>
            <a:prstGeom prst="homePlat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30" name="Rectangle 29">
            <a:extLst>
              <a:ext uri="{FF2B5EF4-FFF2-40B4-BE49-F238E27FC236}">
                <a16:creationId xmlns:a16="http://schemas.microsoft.com/office/drawing/2014/main" id="{98F2448F-FDE2-47E0-8D04-DB6CAB48E9D9}"/>
              </a:ext>
            </a:extLst>
          </p:cNvPr>
          <p:cNvSpPr/>
          <p:nvPr/>
        </p:nvSpPr>
        <p:spPr>
          <a:xfrm>
            <a:off x="825588" y="1545010"/>
            <a:ext cx="721672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IN" sz="1600" dirty="0"/>
              <a:t>1. AC</a:t>
            </a:r>
          </a:p>
        </p:txBody>
      </p:sp>
      <p:sp>
        <p:nvSpPr>
          <p:cNvPr id="52" name="Rectangle 51">
            <a:extLst>
              <a:ext uri="{FF2B5EF4-FFF2-40B4-BE49-F238E27FC236}">
                <a16:creationId xmlns:a16="http://schemas.microsoft.com/office/drawing/2014/main" id="{C3B63DC6-B24C-445B-8FB3-73D953962A18}"/>
              </a:ext>
            </a:extLst>
          </p:cNvPr>
          <p:cNvSpPr/>
          <p:nvPr/>
        </p:nvSpPr>
        <p:spPr>
          <a:xfrm>
            <a:off x="825588" y="2117895"/>
            <a:ext cx="1052852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IN" sz="1600" dirty="0">
                <a:solidFill>
                  <a:schemeClr val="bg1"/>
                </a:solidFill>
              </a:rPr>
              <a:t>2. Bathtub</a:t>
            </a:r>
          </a:p>
        </p:txBody>
      </p:sp>
      <p:sp>
        <p:nvSpPr>
          <p:cNvPr id="53" name="Rectangle 52">
            <a:extLst>
              <a:ext uri="{FF2B5EF4-FFF2-40B4-BE49-F238E27FC236}">
                <a16:creationId xmlns:a16="http://schemas.microsoft.com/office/drawing/2014/main" id="{15898CB6-84FE-4E92-8353-D97A58ED5C49}"/>
              </a:ext>
            </a:extLst>
          </p:cNvPr>
          <p:cNvSpPr/>
          <p:nvPr/>
        </p:nvSpPr>
        <p:spPr>
          <a:xfrm>
            <a:off x="825588" y="2713063"/>
            <a:ext cx="1601208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IN" sz="1600" dirty="0">
                <a:solidFill>
                  <a:schemeClr val="bg1"/>
                </a:solidFill>
              </a:rPr>
              <a:t>3. Coffeemaker</a:t>
            </a:r>
          </a:p>
        </p:txBody>
      </p:sp>
      <p:sp>
        <p:nvSpPr>
          <p:cNvPr id="54" name="Rectangle 53">
            <a:extLst>
              <a:ext uri="{FF2B5EF4-FFF2-40B4-BE49-F238E27FC236}">
                <a16:creationId xmlns:a16="http://schemas.microsoft.com/office/drawing/2014/main" id="{CDB82F46-DFBA-4583-865B-93C1EFD954B4}"/>
              </a:ext>
            </a:extLst>
          </p:cNvPr>
          <p:cNvSpPr/>
          <p:nvPr/>
        </p:nvSpPr>
        <p:spPr>
          <a:xfrm>
            <a:off x="825588" y="3285948"/>
            <a:ext cx="788999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IN" sz="1600" dirty="0">
                <a:solidFill>
                  <a:schemeClr val="bg1"/>
                </a:solidFill>
              </a:rPr>
              <a:t>4. Desk</a:t>
            </a:r>
          </a:p>
        </p:txBody>
      </p:sp>
      <p:sp>
        <p:nvSpPr>
          <p:cNvPr id="55" name="Rectangle 54">
            <a:extLst>
              <a:ext uri="{FF2B5EF4-FFF2-40B4-BE49-F238E27FC236}">
                <a16:creationId xmlns:a16="http://schemas.microsoft.com/office/drawing/2014/main" id="{AA644EE5-7C24-4DAF-B5FB-5A53EA92CDE3}"/>
              </a:ext>
            </a:extLst>
          </p:cNvPr>
          <p:cNvSpPr/>
          <p:nvPr/>
        </p:nvSpPr>
        <p:spPr>
          <a:xfrm>
            <a:off x="825588" y="3861941"/>
            <a:ext cx="1010918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IN" sz="1600" dirty="0">
                <a:solidFill>
                  <a:schemeClr val="bg1"/>
                </a:solidFill>
              </a:rPr>
              <a:t>5. Kitchen</a:t>
            </a:r>
          </a:p>
        </p:txBody>
      </p:sp>
      <p:sp>
        <p:nvSpPr>
          <p:cNvPr id="56" name="Rectangle 55">
            <a:extLst>
              <a:ext uri="{FF2B5EF4-FFF2-40B4-BE49-F238E27FC236}">
                <a16:creationId xmlns:a16="http://schemas.microsoft.com/office/drawing/2014/main" id="{97039BD5-73C9-4195-8C88-D192D7BBB345}"/>
              </a:ext>
            </a:extLst>
          </p:cNvPr>
          <p:cNvSpPr/>
          <p:nvPr/>
        </p:nvSpPr>
        <p:spPr>
          <a:xfrm>
            <a:off x="825588" y="4441174"/>
            <a:ext cx="861133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IN" sz="1600" dirty="0"/>
              <a:t>6. Pool</a:t>
            </a:r>
          </a:p>
        </p:txBody>
      </p:sp>
      <p:sp>
        <p:nvSpPr>
          <p:cNvPr id="57" name="Rectangle 56">
            <a:extLst>
              <a:ext uri="{FF2B5EF4-FFF2-40B4-BE49-F238E27FC236}">
                <a16:creationId xmlns:a16="http://schemas.microsoft.com/office/drawing/2014/main" id="{FE0DD98B-64FA-4D91-BC62-D3609D170712}"/>
              </a:ext>
            </a:extLst>
          </p:cNvPr>
          <p:cNvSpPr/>
          <p:nvPr/>
        </p:nvSpPr>
        <p:spPr>
          <a:xfrm>
            <a:off x="825588" y="5011553"/>
            <a:ext cx="1521570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IN" sz="1600" dirty="0">
                <a:solidFill>
                  <a:schemeClr val="bg1"/>
                </a:solidFill>
              </a:rPr>
              <a:t>7. Refrigerator</a:t>
            </a:r>
          </a:p>
        </p:txBody>
      </p:sp>
      <p:sp>
        <p:nvSpPr>
          <p:cNvPr id="58" name="Rectangle 57">
            <a:extLst>
              <a:ext uri="{FF2B5EF4-FFF2-40B4-BE49-F238E27FC236}">
                <a16:creationId xmlns:a16="http://schemas.microsoft.com/office/drawing/2014/main" id="{D10AF9D0-364D-4EC4-B8C1-3EAAD2DF5DF7}"/>
              </a:ext>
            </a:extLst>
          </p:cNvPr>
          <p:cNvSpPr/>
          <p:nvPr/>
        </p:nvSpPr>
        <p:spPr>
          <a:xfrm>
            <a:off x="825588" y="5599639"/>
            <a:ext cx="655949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IN" sz="1600" dirty="0"/>
              <a:t>8. TV</a:t>
            </a:r>
          </a:p>
        </p:txBody>
      </p:sp>
      <p:cxnSp>
        <p:nvCxnSpPr>
          <p:cNvPr id="4" name="Straight Arrow Connector 3">
            <a:extLst>
              <a:ext uri="{FF2B5EF4-FFF2-40B4-BE49-F238E27FC236}">
                <a16:creationId xmlns:a16="http://schemas.microsoft.com/office/drawing/2014/main" id="{45076009-C01F-4513-AABE-8E292CE4B38C}"/>
              </a:ext>
            </a:extLst>
          </p:cNvPr>
          <p:cNvCxnSpPr/>
          <p:nvPr/>
        </p:nvCxnSpPr>
        <p:spPr>
          <a:xfrm>
            <a:off x="755926" y="1298713"/>
            <a:ext cx="0" cy="4903304"/>
          </a:xfrm>
          <a:prstGeom prst="straightConnector1">
            <a:avLst/>
          </a:prstGeom>
          <a:ln w="12700">
            <a:solidFill>
              <a:schemeClr val="bg1">
                <a:lumMod val="75000"/>
              </a:schemeClr>
            </a:solidFill>
            <a:headEnd type="diamond" w="med" len="med"/>
            <a:tailEnd type="diamond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9" name="Diamond 38">
            <a:extLst>
              <a:ext uri="{FF2B5EF4-FFF2-40B4-BE49-F238E27FC236}">
                <a16:creationId xmlns:a16="http://schemas.microsoft.com/office/drawing/2014/main" id="{A265CBBD-D1FF-46A0-AB1B-6563DB2A1C58}"/>
              </a:ext>
            </a:extLst>
          </p:cNvPr>
          <p:cNvSpPr/>
          <p:nvPr/>
        </p:nvSpPr>
        <p:spPr>
          <a:xfrm>
            <a:off x="3523065" y="2707904"/>
            <a:ext cx="361283" cy="361283"/>
          </a:xfrm>
          <a:prstGeom prst="diamond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3" name="Diamond 62">
            <a:extLst>
              <a:ext uri="{FF2B5EF4-FFF2-40B4-BE49-F238E27FC236}">
                <a16:creationId xmlns:a16="http://schemas.microsoft.com/office/drawing/2014/main" id="{25E60CC8-5C5F-4413-BF48-58A9326B01E3}"/>
              </a:ext>
            </a:extLst>
          </p:cNvPr>
          <p:cNvSpPr/>
          <p:nvPr/>
        </p:nvSpPr>
        <p:spPr>
          <a:xfrm>
            <a:off x="3523065" y="5025726"/>
            <a:ext cx="361283" cy="361283"/>
          </a:xfrm>
          <a:prstGeom prst="diamond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: Single Corner Snipped 12">
            <a:extLst>
              <a:ext uri="{FF2B5EF4-FFF2-40B4-BE49-F238E27FC236}">
                <a16:creationId xmlns:a16="http://schemas.microsoft.com/office/drawing/2014/main" id="{F27BCAFC-C57B-4A4B-B59B-C2E85A0A6C1D}"/>
              </a:ext>
            </a:extLst>
          </p:cNvPr>
          <p:cNvSpPr/>
          <p:nvPr/>
        </p:nvSpPr>
        <p:spPr>
          <a:xfrm>
            <a:off x="7781925" y="3558338"/>
            <a:ext cx="209550" cy="299287"/>
          </a:xfrm>
          <a:prstGeom prst="snip1Rect">
            <a:avLst/>
          </a:prstGeom>
          <a:solidFill>
            <a:srgbClr val="FFFF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dirty="0">
              <a:highlight>
                <a:srgbClr val="FFFF00"/>
              </a:highlight>
            </a:endParaRPr>
          </a:p>
        </p:txBody>
      </p:sp>
      <p:sp>
        <p:nvSpPr>
          <p:cNvPr id="37" name="Rectangle: Single Corner Snipped 36">
            <a:extLst>
              <a:ext uri="{FF2B5EF4-FFF2-40B4-BE49-F238E27FC236}">
                <a16:creationId xmlns:a16="http://schemas.microsoft.com/office/drawing/2014/main" id="{E082A434-6FE5-4238-9D05-F1A6908A0A48}"/>
              </a:ext>
            </a:extLst>
          </p:cNvPr>
          <p:cNvSpPr/>
          <p:nvPr/>
        </p:nvSpPr>
        <p:spPr>
          <a:xfrm>
            <a:off x="8601075" y="3653588"/>
            <a:ext cx="209550" cy="299287"/>
          </a:xfrm>
          <a:prstGeom prst="snip1Rect">
            <a:avLst/>
          </a:prstGeom>
          <a:solidFill>
            <a:srgbClr val="FFFF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dirty="0"/>
          </a:p>
        </p:txBody>
      </p:sp>
      <p:sp>
        <p:nvSpPr>
          <p:cNvPr id="40" name="Rectangle: Single Corner Snipped 39">
            <a:extLst>
              <a:ext uri="{FF2B5EF4-FFF2-40B4-BE49-F238E27FC236}">
                <a16:creationId xmlns:a16="http://schemas.microsoft.com/office/drawing/2014/main" id="{842980D5-45C4-45C9-91C2-CD8F490BB0F6}"/>
              </a:ext>
            </a:extLst>
          </p:cNvPr>
          <p:cNvSpPr/>
          <p:nvPr/>
        </p:nvSpPr>
        <p:spPr>
          <a:xfrm>
            <a:off x="11210925" y="3472613"/>
            <a:ext cx="209550" cy="299287"/>
          </a:xfrm>
          <a:prstGeom prst="snip1Rect">
            <a:avLst/>
          </a:prstGeom>
          <a:solidFill>
            <a:srgbClr val="FFFF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dirty="0"/>
          </a:p>
        </p:txBody>
      </p:sp>
      <p:sp>
        <p:nvSpPr>
          <p:cNvPr id="43" name="Rectangle: Single Corner Snipped 42">
            <a:extLst>
              <a:ext uri="{FF2B5EF4-FFF2-40B4-BE49-F238E27FC236}">
                <a16:creationId xmlns:a16="http://schemas.microsoft.com/office/drawing/2014/main" id="{0861C1B0-8553-428C-A96F-EE8451AB21E9}"/>
              </a:ext>
            </a:extLst>
          </p:cNvPr>
          <p:cNvSpPr/>
          <p:nvPr/>
        </p:nvSpPr>
        <p:spPr>
          <a:xfrm>
            <a:off x="10591800" y="2415338"/>
            <a:ext cx="209550" cy="299287"/>
          </a:xfrm>
          <a:prstGeom prst="snip1Rect">
            <a:avLst/>
          </a:prstGeom>
          <a:solidFill>
            <a:srgbClr val="FFFF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dirty="0"/>
          </a:p>
        </p:txBody>
      </p:sp>
      <p:sp>
        <p:nvSpPr>
          <p:cNvPr id="44" name="Rectangle: Single Corner Snipped 43">
            <a:extLst>
              <a:ext uri="{FF2B5EF4-FFF2-40B4-BE49-F238E27FC236}">
                <a16:creationId xmlns:a16="http://schemas.microsoft.com/office/drawing/2014/main" id="{CE6BE249-07D4-440D-A1A4-CBFAD2377508}"/>
              </a:ext>
            </a:extLst>
          </p:cNvPr>
          <p:cNvSpPr/>
          <p:nvPr/>
        </p:nvSpPr>
        <p:spPr>
          <a:xfrm>
            <a:off x="9353550" y="2786813"/>
            <a:ext cx="209550" cy="299287"/>
          </a:xfrm>
          <a:prstGeom prst="snip1Rect">
            <a:avLst/>
          </a:prstGeom>
          <a:solidFill>
            <a:srgbClr val="FFFF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38774215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repeatCount="indefinite" fill="hold" grpId="0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3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3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3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3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3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3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3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3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3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3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3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37" grpId="0" animBg="1"/>
      <p:bldP spid="40" grpId="0" animBg="1"/>
      <p:bldP spid="43" grpId="0" animBg="1"/>
      <p:bldP spid="4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F04ABA-5F99-46B3-8846-30B593C8B4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br>
              <a:rPr lang="en-US" dirty="0"/>
            </a:br>
            <a:br>
              <a:rPr lang="en-US" dirty="0"/>
            </a:br>
            <a:r>
              <a:rPr lang="en-US" dirty="0"/>
              <a:t>Automation for a leading vacation rental online marketplace company </a:t>
            </a:r>
            <a:endParaRPr lang="en-IN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80A56C1-E499-4AD4-B068-3702663DDD0F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IN" dirty="0"/>
              <a:t>The Outcome Delivered </a:t>
            </a: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169A52D0-386B-4BFF-A83C-E7A7E0A1E7FC}"/>
              </a:ext>
            </a:extLst>
          </p:cNvPr>
          <p:cNvGrpSpPr/>
          <p:nvPr/>
        </p:nvGrpSpPr>
        <p:grpSpPr>
          <a:xfrm>
            <a:off x="-1" y="1232694"/>
            <a:ext cx="12188826" cy="3593450"/>
            <a:chOff x="-1" y="1232694"/>
            <a:chExt cx="12188826" cy="3593450"/>
          </a:xfrm>
        </p:grpSpPr>
        <p:cxnSp>
          <p:nvCxnSpPr>
            <p:cNvPr id="151" name="Straight Connector 150">
              <a:extLst>
                <a:ext uri="{FF2B5EF4-FFF2-40B4-BE49-F238E27FC236}">
                  <a16:creationId xmlns:a16="http://schemas.microsoft.com/office/drawing/2014/main" id="{9129CE9F-C61B-4061-A87F-87429031C3C6}"/>
                </a:ext>
              </a:extLst>
            </p:cNvPr>
            <p:cNvCxnSpPr/>
            <p:nvPr/>
          </p:nvCxnSpPr>
          <p:spPr>
            <a:xfrm>
              <a:off x="1815128" y="1927885"/>
              <a:ext cx="0" cy="373353"/>
            </a:xfrm>
            <a:prstGeom prst="line">
              <a:avLst/>
            </a:prstGeom>
            <a:ln w="12700">
              <a:solidFill>
                <a:schemeClr val="tx1">
                  <a:lumMod val="50000"/>
                  <a:lumOff val="50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2" name="Straight Connector 151">
              <a:extLst>
                <a:ext uri="{FF2B5EF4-FFF2-40B4-BE49-F238E27FC236}">
                  <a16:creationId xmlns:a16="http://schemas.microsoft.com/office/drawing/2014/main" id="{83BBBA87-67A3-41E3-868B-A87CB58E70F9}"/>
                </a:ext>
              </a:extLst>
            </p:cNvPr>
            <p:cNvCxnSpPr/>
            <p:nvPr/>
          </p:nvCxnSpPr>
          <p:spPr>
            <a:xfrm>
              <a:off x="4700438" y="1927885"/>
              <a:ext cx="0" cy="373353"/>
            </a:xfrm>
            <a:prstGeom prst="line">
              <a:avLst/>
            </a:prstGeom>
            <a:ln w="12700">
              <a:solidFill>
                <a:schemeClr val="tx1">
                  <a:lumMod val="50000"/>
                  <a:lumOff val="50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3" name="Straight Connector 152">
              <a:extLst>
                <a:ext uri="{FF2B5EF4-FFF2-40B4-BE49-F238E27FC236}">
                  <a16:creationId xmlns:a16="http://schemas.microsoft.com/office/drawing/2014/main" id="{C1383379-66D0-4525-85E9-582C1B0F4BC7}"/>
                </a:ext>
              </a:extLst>
            </p:cNvPr>
            <p:cNvCxnSpPr/>
            <p:nvPr/>
          </p:nvCxnSpPr>
          <p:spPr>
            <a:xfrm>
              <a:off x="7590292" y="1927885"/>
              <a:ext cx="0" cy="373353"/>
            </a:xfrm>
            <a:prstGeom prst="line">
              <a:avLst/>
            </a:prstGeom>
            <a:ln w="12700">
              <a:solidFill>
                <a:schemeClr val="tx1">
                  <a:lumMod val="50000"/>
                  <a:lumOff val="50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4" name="Straight Connector 153">
              <a:extLst>
                <a:ext uri="{FF2B5EF4-FFF2-40B4-BE49-F238E27FC236}">
                  <a16:creationId xmlns:a16="http://schemas.microsoft.com/office/drawing/2014/main" id="{745622A3-E70F-40D3-8907-891491F981CF}"/>
                </a:ext>
              </a:extLst>
            </p:cNvPr>
            <p:cNvCxnSpPr/>
            <p:nvPr/>
          </p:nvCxnSpPr>
          <p:spPr>
            <a:xfrm>
              <a:off x="10484689" y="1927885"/>
              <a:ext cx="0" cy="373353"/>
            </a:xfrm>
            <a:prstGeom prst="line">
              <a:avLst/>
            </a:prstGeom>
            <a:ln w="12700">
              <a:solidFill>
                <a:schemeClr val="tx1">
                  <a:lumMod val="50000"/>
                  <a:lumOff val="50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55" name="L-Shape 154">
              <a:extLst>
                <a:ext uri="{FF2B5EF4-FFF2-40B4-BE49-F238E27FC236}">
                  <a16:creationId xmlns:a16="http://schemas.microsoft.com/office/drawing/2014/main" id="{DAFE89BE-FE10-4B8A-BCCD-332DB2DE8DAE}"/>
                </a:ext>
              </a:extLst>
            </p:cNvPr>
            <p:cNvSpPr/>
            <p:nvPr/>
          </p:nvSpPr>
          <p:spPr>
            <a:xfrm rot="18900000">
              <a:off x="1767336" y="2054071"/>
              <a:ext cx="95584" cy="95584"/>
            </a:xfrm>
            <a:prstGeom prst="corner">
              <a:avLst>
                <a:gd name="adj1" fmla="val 39272"/>
                <a:gd name="adj2" fmla="val 39274"/>
              </a:avLst>
            </a:prstGeom>
            <a:solidFill>
              <a:srgbClr val="4CA88A"/>
            </a:solidFill>
            <a:ln>
              <a:solidFill>
                <a:srgbClr val="FFFFFF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56" name="L-Shape 155">
              <a:extLst>
                <a:ext uri="{FF2B5EF4-FFF2-40B4-BE49-F238E27FC236}">
                  <a16:creationId xmlns:a16="http://schemas.microsoft.com/office/drawing/2014/main" id="{A68C4526-7ECE-4C9F-8B30-A5FD5613913C}"/>
                </a:ext>
              </a:extLst>
            </p:cNvPr>
            <p:cNvSpPr/>
            <p:nvPr/>
          </p:nvSpPr>
          <p:spPr>
            <a:xfrm rot="18900000">
              <a:off x="4653661" y="2054071"/>
              <a:ext cx="95584" cy="95584"/>
            </a:xfrm>
            <a:prstGeom prst="corner">
              <a:avLst>
                <a:gd name="adj1" fmla="val 39272"/>
                <a:gd name="adj2" fmla="val 39274"/>
              </a:avLst>
            </a:prstGeom>
            <a:solidFill>
              <a:srgbClr val="5B719A"/>
            </a:solidFill>
            <a:ln>
              <a:solidFill>
                <a:srgbClr val="FFFFFF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57" name="L-Shape 156">
              <a:extLst>
                <a:ext uri="{FF2B5EF4-FFF2-40B4-BE49-F238E27FC236}">
                  <a16:creationId xmlns:a16="http://schemas.microsoft.com/office/drawing/2014/main" id="{07915DF9-AAF7-4AB5-BE91-8DBE2D5A20F4}"/>
                </a:ext>
              </a:extLst>
            </p:cNvPr>
            <p:cNvSpPr/>
            <p:nvPr/>
          </p:nvSpPr>
          <p:spPr>
            <a:xfrm rot="18900000">
              <a:off x="7542500" y="2054071"/>
              <a:ext cx="95584" cy="95584"/>
            </a:xfrm>
            <a:prstGeom prst="corner">
              <a:avLst>
                <a:gd name="adj1" fmla="val 39272"/>
                <a:gd name="adj2" fmla="val 39274"/>
              </a:avLst>
            </a:prstGeom>
            <a:solidFill>
              <a:srgbClr val="00A9DA"/>
            </a:solidFill>
            <a:ln>
              <a:solidFill>
                <a:srgbClr val="FFFFFF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58" name="L-Shape 157">
              <a:extLst>
                <a:ext uri="{FF2B5EF4-FFF2-40B4-BE49-F238E27FC236}">
                  <a16:creationId xmlns:a16="http://schemas.microsoft.com/office/drawing/2014/main" id="{1892EFD4-B0D3-4056-B7BB-20F165FFD596}"/>
                </a:ext>
              </a:extLst>
            </p:cNvPr>
            <p:cNvSpPr/>
            <p:nvPr/>
          </p:nvSpPr>
          <p:spPr>
            <a:xfrm rot="18900000">
              <a:off x="10439235" y="2054071"/>
              <a:ext cx="95584" cy="95584"/>
            </a:xfrm>
            <a:prstGeom prst="corner">
              <a:avLst>
                <a:gd name="adj1" fmla="val 39272"/>
                <a:gd name="adj2" fmla="val 39274"/>
              </a:avLst>
            </a:prstGeom>
            <a:solidFill>
              <a:srgbClr val="174276"/>
            </a:solidFill>
            <a:ln>
              <a:solidFill>
                <a:srgbClr val="FFFFFF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1" name="Rectangle 90">
              <a:extLst>
                <a:ext uri="{FF2B5EF4-FFF2-40B4-BE49-F238E27FC236}">
                  <a16:creationId xmlns:a16="http://schemas.microsoft.com/office/drawing/2014/main" id="{CB5F360E-5746-4362-A675-3C2DED29ECA6}"/>
                </a:ext>
              </a:extLst>
            </p:cNvPr>
            <p:cNvSpPr/>
            <p:nvPr/>
          </p:nvSpPr>
          <p:spPr>
            <a:xfrm>
              <a:off x="-1" y="3446922"/>
              <a:ext cx="12188821" cy="1379222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2" name="Text Placeholder 48">
              <a:extLst>
                <a:ext uri="{FF2B5EF4-FFF2-40B4-BE49-F238E27FC236}">
                  <a16:creationId xmlns:a16="http://schemas.microsoft.com/office/drawing/2014/main" id="{218150CB-C49E-4100-8CB7-70A783F2AB23}"/>
                </a:ext>
              </a:extLst>
            </p:cNvPr>
            <p:cNvSpPr txBox="1">
              <a:spLocks/>
            </p:cNvSpPr>
            <p:nvPr/>
          </p:nvSpPr>
          <p:spPr>
            <a:xfrm>
              <a:off x="221779" y="3461025"/>
              <a:ext cx="3031888" cy="986709"/>
            </a:xfrm>
            <a:prstGeom prst="rect">
              <a:avLst/>
            </a:prstGeom>
          </p:spPr>
          <p:txBody>
            <a:bodyPr/>
            <a:lstStyle>
              <a:lvl1pPr marL="342900" indent="-342900" algn="l" defTabSz="457200" rtl="0" eaLnBrk="1" latinLnBrk="0" hangingPunct="1">
                <a:spcBef>
                  <a:spcPts val="1600"/>
                </a:spcBef>
                <a:buClr>
                  <a:schemeClr val="bg2"/>
                </a:buClr>
                <a:buFontTx/>
                <a:buChar char="◌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457200" rtl="0" eaLnBrk="1" latinLnBrk="0" hangingPunct="1">
                <a:spcBef>
                  <a:spcPts val="800"/>
                </a:spcBef>
                <a:buClr>
                  <a:schemeClr val="bg2"/>
                </a:buClr>
                <a:buFontTx/>
                <a:buChar char="◌"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457200" rtl="0" eaLnBrk="1" latinLnBrk="0" hangingPunct="1">
                <a:spcBef>
                  <a:spcPts val="600"/>
                </a:spcBef>
                <a:buClr>
                  <a:schemeClr val="bg2"/>
                </a:buClr>
                <a:buFontTx/>
                <a:buChar char="◌"/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457200" rtl="0" eaLnBrk="1" latinLnBrk="0" hangingPunct="1">
                <a:spcBef>
                  <a:spcPts val="400"/>
                </a:spcBef>
                <a:buClr>
                  <a:schemeClr val="bg2"/>
                </a:buClr>
                <a:buFontTx/>
                <a:buChar char="◌"/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457200" rtl="0" eaLnBrk="1" latinLnBrk="0" hangingPunct="1">
                <a:spcBef>
                  <a:spcPts val="400"/>
                </a:spcBef>
                <a:buClr>
                  <a:schemeClr val="bg2"/>
                </a:buClr>
                <a:buFontTx/>
                <a:buChar char="◌"/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spcBef>
                  <a:spcPts val="1200"/>
                </a:spcBef>
                <a:buNone/>
              </a:pPr>
              <a:r>
                <a:rPr lang="en-US" sz="1600" dirty="0"/>
                <a:t>Increased speed and listing quality helped double activation rate</a:t>
              </a:r>
            </a:p>
          </p:txBody>
        </p:sp>
        <p:cxnSp>
          <p:nvCxnSpPr>
            <p:cNvPr id="93" name="Straight Connector 92">
              <a:extLst>
                <a:ext uri="{FF2B5EF4-FFF2-40B4-BE49-F238E27FC236}">
                  <a16:creationId xmlns:a16="http://schemas.microsoft.com/office/drawing/2014/main" id="{DAA37487-3CEE-4E29-AD55-DF36C030F884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2475697"/>
              <a:ext cx="12188820" cy="0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  <a:prstDash val="solid"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94" name="Group 93">
              <a:extLst>
                <a:ext uri="{FF2B5EF4-FFF2-40B4-BE49-F238E27FC236}">
                  <a16:creationId xmlns:a16="http://schemas.microsoft.com/office/drawing/2014/main" id="{BA960EAC-4AAF-4A41-B9F8-9CFBA643A7FA}"/>
                </a:ext>
              </a:extLst>
            </p:cNvPr>
            <p:cNvGrpSpPr/>
            <p:nvPr/>
          </p:nvGrpSpPr>
          <p:grpSpPr>
            <a:xfrm>
              <a:off x="1614043" y="2280393"/>
              <a:ext cx="402170" cy="402170"/>
              <a:chOff x="424702" y="1361419"/>
              <a:chExt cx="442387" cy="442387"/>
            </a:xfrm>
          </p:grpSpPr>
          <p:sp>
            <p:nvSpPr>
              <p:cNvPr id="95" name="Oval 94">
                <a:extLst>
                  <a:ext uri="{FF2B5EF4-FFF2-40B4-BE49-F238E27FC236}">
                    <a16:creationId xmlns:a16="http://schemas.microsoft.com/office/drawing/2014/main" id="{5B8074EC-9B5B-4068-B120-516DF16125C8}"/>
                  </a:ext>
                </a:extLst>
              </p:cNvPr>
              <p:cNvSpPr/>
              <p:nvPr/>
            </p:nvSpPr>
            <p:spPr>
              <a:xfrm>
                <a:off x="424702" y="1361419"/>
                <a:ext cx="442387" cy="442387"/>
              </a:xfrm>
              <a:prstGeom prst="ellipse">
                <a:avLst/>
              </a:prstGeom>
              <a:solidFill>
                <a:schemeClr val="tx2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96" name="Oval 95">
                <a:extLst>
                  <a:ext uri="{FF2B5EF4-FFF2-40B4-BE49-F238E27FC236}">
                    <a16:creationId xmlns:a16="http://schemas.microsoft.com/office/drawing/2014/main" id="{A8176A18-2772-48B4-A546-F849527E191E}"/>
                  </a:ext>
                </a:extLst>
              </p:cNvPr>
              <p:cNvSpPr/>
              <p:nvPr/>
            </p:nvSpPr>
            <p:spPr>
              <a:xfrm>
                <a:off x="499745" y="1440570"/>
                <a:ext cx="283212" cy="283212"/>
              </a:xfrm>
              <a:prstGeom prst="ellipse">
                <a:avLst/>
              </a:prstGeom>
              <a:solidFill>
                <a:schemeClr val="tx2">
                  <a:lumMod val="60000"/>
                  <a:lumOff val="4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grpSp>
          <p:nvGrpSpPr>
            <p:cNvPr id="97" name="Group 96">
              <a:extLst>
                <a:ext uri="{FF2B5EF4-FFF2-40B4-BE49-F238E27FC236}">
                  <a16:creationId xmlns:a16="http://schemas.microsoft.com/office/drawing/2014/main" id="{97A388F7-B2C4-49F9-BCA9-8702F916B973}"/>
                </a:ext>
              </a:extLst>
            </p:cNvPr>
            <p:cNvGrpSpPr/>
            <p:nvPr/>
          </p:nvGrpSpPr>
          <p:grpSpPr>
            <a:xfrm>
              <a:off x="4503897" y="2280393"/>
              <a:ext cx="402170" cy="402170"/>
              <a:chOff x="424702" y="1361419"/>
              <a:chExt cx="442387" cy="442387"/>
            </a:xfrm>
          </p:grpSpPr>
          <p:sp>
            <p:nvSpPr>
              <p:cNvPr id="98" name="Oval 97">
                <a:extLst>
                  <a:ext uri="{FF2B5EF4-FFF2-40B4-BE49-F238E27FC236}">
                    <a16:creationId xmlns:a16="http://schemas.microsoft.com/office/drawing/2014/main" id="{C4EBAF02-C587-48D3-9CCC-E93041A628DE}"/>
                  </a:ext>
                </a:extLst>
              </p:cNvPr>
              <p:cNvSpPr/>
              <p:nvPr/>
            </p:nvSpPr>
            <p:spPr>
              <a:xfrm>
                <a:off x="424702" y="1361419"/>
                <a:ext cx="442387" cy="442387"/>
              </a:xfrm>
              <a:prstGeom prst="ellipse">
                <a:avLst/>
              </a:prstGeom>
              <a:solidFill>
                <a:schemeClr val="accent3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99" name="Oval 98">
                <a:extLst>
                  <a:ext uri="{FF2B5EF4-FFF2-40B4-BE49-F238E27FC236}">
                    <a16:creationId xmlns:a16="http://schemas.microsoft.com/office/drawing/2014/main" id="{F40E8D8D-E8FA-4066-80B6-E7DD8E06FA42}"/>
                  </a:ext>
                </a:extLst>
              </p:cNvPr>
              <p:cNvSpPr/>
              <p:nvPr/>
            </p:nvSpPr>
            <p:spPr>
              <a:xfrm>
                <a:off x="499745" y="1440570"/>
                <a:ext cx="283212" cy="283212"/>
              </a:xfrm>
              <a:prstGeom prst="ellipse">
                <a:avLst/>
              </a:prstGeom>
              <a:solidFill>
                <a:schemeClr val="accent3">
                  <a:lumMod val="60000"/>
                  <a:lumOff val="4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grpSp>
          <p:nvGrpSpPr>
            <p:cNvPr id="100" name="Group 99">
              <a:extLst>
                <a:ext uri="{FF2B5EF4-FFF2-40B4-BE49-F238E27FC236}">
                  <a16:creationId xmlns:a16="http://schemas.microsoft.com/office/drawing/2014/main" id="{06DC1E00-3A3D-4E04-BB03-5C60B0B46165}"/>
                </a:ext>
              </a:extLst>
            </p:cNvPr>
            <p:cNvGrpSpPr/>
            <p:nvPr/>
          </p:nvGrpSpPr>
          <p:grpSpPr>
            <a:xfrm>
              <a:off x="7393751" y="2280393"/>
              <a:ext cx="402170" cy="402170"/>
              <a:chOff x="424702" y="1361419"/>
              <a:chExt cx="442387" cy="442387"/>
            </a:xfrm>
          </p:grpSpPr>
          <p:sp>
            <p:nvSpPr>
              <p:cNvPr id="101" name="Oval 100">
                <a:extLst>
                  <a:ext uri="{FF2B5EF4-FFF2-40B4-BE49-F238E27FC236}">
                    <a16:creationId xmlns:a16="http://schemas.microsoft.com/office/drawing/2014/main" id="{B4208BEB-7C51-4A76-8246-1F8F571C7399}"/>
                  </a:ext>
                </a:extLst>
              </p:cNvPr>
              <p:cNvSpPr/>
              <p:nvPr/>
            </p:nvSpPr>
            <p:spPr>
              <a:xfrm>
                <a:off x="424702" y="1361419"/>
                <a:ext cx="442387" cy="442387"/>
              </a:xfrm>
              <a:prstGeom prst="ellipse">
                <a:avLst/>
              </a:prstGeom>
              <a:solidFill>
                <a:schemeClr val="bg2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02" name="Oval 101">
                <a:extLst>
                  <a:ext uri="{FF2B5EF4-FFF2-40B4-BE49-F238E27FC236}">
                    <a16:creationId xmlns:a16="http://schemas.microsoft.com/office/drawing/2014/main" id="{E7C41BD8-636D-4D3E-AD58-A0601DFF07DF}"/>
                  </a:ext>
                </a:extLst>
              </p:cNvPr>
              <p:cNvSpPr/>
              <p:nvPr/>
            </p:nvSpPr>
            <p:spPr>
              <a:xfrm>
                <a:off x="499745" y="1440570"/>
                <a:ext cx="283212" cy="283212"/>
              </a:xfrm>
              <a:prstGeom prst="ellipse">
                <a:avLst/>
              </a:prstGeom>
              <a:solidFill>
                <a:schemeClr val="bg2">
                  <a:lumMod val="60000"/>
                  <a:lumOff val="4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grpSp>
          <p:nvGrpSpPr>
            <p:cNvPr id="103" name="Group 102">
              <a:extLst>
                <a:ext uri="{FF2B5EF4-FFF2-40B4-BE49-F238E27FC236}">
                  <a16:creationId xmlns:a16="http://schemas.microsoft.com/office/drawing/2014/main" id="{EEACC81F-BCA5-42EA-87D2-27E915E07C38}"/>
                </a:ext>
              </a:extLst>
            </p:cNvPr>
            <p:cNvGrpSpPr/>
            <p:nvPr/>
          </p:nvGrpSpPr>
          <p:grpSpPr>
            <a:xfrm>
              <a:off x="10283604" y="2280393"/>
              <a:ext cx="402170" cy="402170"/>
              <a:chOff x="424702" y="1361419"/>
              <a:chExt cx="442387" cy="442387"/>
            </a:xfrm>
          </p:grpSpPr>
          <p:sp>
            <p:nvSpPr>
              <p:cNvPr id="104" name="Oval 103">
                <a:extLst>
                  <a:ext uri="{FF2B5EF4-FFF2-40B4-BE49-F238E27FC236}">
                    <a16:creationId xmlns:a16="http://schemas.microsoft.com/office/drawing/2014/main" id="{9EFFB3A4-CF4A-4E63-9013-8B36284B8BBD}"/>
                  </a:ext>
                </a:extLst>
              </p:cNvPr>
              <p:cNvSpPr/>
              <p:nvPr/>
            </p:nvSpPr>
            <p:spPr>
              <a:xfrm>
                <a:off x="424702" y="1361419"/>
                <a:ext cx="442387" cy="442387"/>
              </a:xfrm>
              <a:prstGeom prst="ellipse">
                <a:avLst/>
              </a:prstGeom>
              <a:solidFill>
                <a:schemeClr val="accent5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05" name="Oval 104">
                <a:extLst>
                  <a:ext uri="{FF2B5EF4-FFF2-40B4-BE49-F238E27FC236}">
                    <a16:creationId xmlns:a16="http://schemas.microsoft.com/office/drawing/2014/main" id="{EB2B661F-D561-483E-8FE7-4D01CF45BDB5}"/>
                  </a:ext>
                </a:extLst>
              </p:cNvPr>
              <p:cNvSpPr/>
              <p:nvPr/>
            </p:nvSpPr>
            <p:spPr>
              <a:xfrm>
                <a:off x="499745" y="1440570"/>
                <a:ext cx="283212" cy="283212"/>
              </a:xfrm>
              <a:prstGeom prst="ellipse">
                <a:avLst/>
              </a:prstGeom>
              <a:solidFill>
                <a:schemeClr val="accent5">
                  <a:lumMod val="60000"/>
                  <a:lumOff val="4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sp>
          <p:nvSpPr>
            <p:cNvPr id="116" name="Rectangle 115">
              <a:extLst>
                <a:ext uri="{FF2B5EF4-FFF2-40B4-BE49-F238E27FC236}">
                  <a16:creationId xmlns:a16="http://schemas.microsoft.com/office/drawing/2014/main" id="{A5BCE567-E247-4A93-9CC4-A7EA1C1690D6}"/>
                </a:ext>
              </a:extLst>
            </p:cNvPr>
            <p:cNvSpPr/>
            <p:nvPr/>
          </p:nvSpPr>
          <p:spPr>
            <a:xfrm>
              <a:off x="931971" y="2710857"/>
              <a:ext cx="1766314" cy="584775"/>
            </a:xfrm>
            <a:prstGeom prst="rect">
              <a:avLst/>
            </a:prstGeom>
          </p:spPr>
          <p:txBody>
            <a:bodyPr wrap="square">
              <a:noAutofit/>
            </a:bodyPr>
            <a:lstStyle/>
            <a:p>
              <a:pPr algn="ctr"/>
              <a:r>
                <a:rPr lang="en-US" sz="1600" b="1" dirty="0"/>
                <a:t>2x Rise in Activation Rate</a:t>
              </a:r>
            </a:p>
          </p:txBody>
        </p:sp>
        <p:sp>
          <p:nvSpPr>
            <p:cNvPr id="117" name="Rectangle 116">
              <a:extLst>
                <a:ext uri="{FF2B5EF4-FFF2-40B4-BE49-F238E27FC236}">
                  <a16:creationId xmlns:a16="http://schemas.microsoft.com/office/drawing/2014/main" id="{7EFBC663-DC8D-4B9B-B2BC-FB36EF57C6B2}"/>
                </a:ext>
              </a:extLst>
            </p:cNvPr>
            <p:cNvSpPr/>
            <p:nvPr/>
          </p:nvSpPr>
          <p:spPr>
            <a:xfrm>
              <a:off x="3817281" y="2710857"/>
              <a:ext cx="1766314" cy="584775"/>
            </a:xfrm>
            <a:prstGeom prst="rect">
              <a:avLst/>
            </a:prstGeom>
          </p:spPr>
          <p:txBody>
            <a:bodyPr wrap="square">
              <a:noAutofit/>
            </a:bodyPr>
            <a:lstStyle/>
            <a:p>
              <a:pPr algn="ctr"/>
              <a:r>
                <a:rPr lang="en-US" sz="1600" b="1" dirty="0"/>
                <a:t>40% Reduction in TCO</a:t>
              </a:r>
            </a:p>
          </p:txBody>
        </p:sp>
        <p:sp>
          <p:nvSpPr>
            <p:cNvPr id="118" name="Rectangle 117">
              <a:extLst>
                <a:ext uri="{FF2B5EF4-FFF2-40B4-BE49-F238E27FC236}">
                  <a16:creationId xmlns:a16="http://schemas.microsoft.com/office/drawing/2014/main" id="{320866D7-2E97-4978-82F5-25BEF771A3CA}"/>
                </a:ext>
              </a:extLst>
            </p:cNvPr>
            <p:cNvSpPr/>
            <p:nvPr/>
          </p:nvSpPr>
          <p:spPr>
            <a:xfrm>
              <a:off x="6618820" y="2710857"/>
              <a:ext cx="1942945" cy="571431"/>
            </a:xfrm>
            <a:prstGeom prst="rect">
              <a:avLst/>
            </a:prstGeom>
          </p:spPr>
          <p:txBody>
            <a:bodyPr wrap="square">
              <a:noAutofit/>
            </a:bodyPr>
            <a:lstStyle/>
            <a:p>
              <a:pPr algn="ctr"/>
              <a:r>
                <a:rPr lang="en-US" sz="1600" b="1" dirty="0"/>
                <a:t>TAT Improvement by 70%</a:t>
              </a:r>
            </a:p>
          </p:txBody>
        </p:sp>
        <p:sp>
          <p:nvSpPr>
            <p:cNvPr id="119" name="Rectangle 118">
              <a:extLst>
                <a:ext uri="{FF2B5EF4-FFF2-40B4-BE49-F238E27FC236}">
                  <a16:creationId xmlns:a16="http://schemas.microsoft.com/office/drawing/2014/main" id="{43928784-14F9-43F7-B667-43A529B6C824}"/>
                </a:ext>
              </a:extLst>
            </p:cNvPr>
            <p:cNvSpPr/>
            <p:nvPr/>
          </p:nvSpPr>
          <p:spPr>
            <a:xfrm>
              <a:off x="9423167" y="2710857"/>
              <a:ext cx="2137240" cy="571431"/>
            </a:xfrm>
            <a:prstGeom prst="rect">
              <a:avLst/>
            </a:prstGeom>
          </p:spPr>
          <p:txBody>
            <a:bodyPr wrap="square">
              <a:noAutofit/>
            </a:bodyPr>
            <a:lstStyle/>
            <a:p>
              <a:pPr algn="ctr"/>
              <a:r>
                <a:rPr lang="en-US" sz="1600" b="1" dirty="0"/>
                <a:t>Data Quality</a:t>
              </a:r>
            </a:p>
          </p:txBody>
        </p:sp>
        <p:sp>
          <p:nvSpPr>
            <p:cNvPr id="120" name="Rectangle 119">
              <a:extLst>
                <a:ext uri="{FF2B5EF4-FFF2-40B4-BE49-F238E27FC236}">
                  <a16:creationId xmlns:a16="http://schemas.microsoft.com/office/drawing/2014/main" id="{C36040AD-DC50-4623-A1A8-85192B907DFC}"/>
                </a:ext>
              </a:extLst>
            </p:cNvPr>
            <p:cNvSpPr/>
            <p:nvPr/>
          </p:nvSpPr>
          <p:spPr>
            <a:xfrm>
              <a:off x="-1" y="3330638"/>
              <a:ext cx="3257357" cy="81278"/>
            </a:xfrm>
            <a:prstGeom prst="rect">
              <a:avLst/>
            </a:prstGeom>
            <a:solidFill>
              <a:srgbClr val="4CA88A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21" name="Rectangle 120">
              <a:extLst>
                <a:ext uri="{FF2B5EF4-FFF2-40B4-BE49-F238E27FC236}">
                  <a16:creationId xmlns:a16="http://schemas.microsoft.com/office/drawing/2014/main" id="{A83F9687-6FE8-4C08-9432-996CC7DAA1B8}"/>
                </a:ext>
              </a:extLst>
            </p:cNvPr>
            <p:cNvSpPr/>
            <p:nvPr/>
          </p:nvSpPr>
          <p:spPr>
            <a:xfrm>
              <a:off x="3253667" y="3330638"/>
              <a:ext cx="2893543" cy="81278"/>
            </a:xfrm>
            <a:prstGeom prst="rect">
              <a:avLst/>
            </a:prstGeom>
            <a:solidFill>
              <a:srgbClr val="5B719A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22" name="Rectangle 121">
              <a:extLst>
                <a:ext uri="{FF2B5EF4-FFF2-40B4-BE49-F238E27FC236}">
                  <a16:creationId xmlns:a16="http://schemas.microsoft.com/office/drawing/2014/main" id="{8C412992-9A3D-42C4-9DF6-B76582BB751D}"/>
                </a:ext>
              </a:extLst>
            </p:cNvPr>
            <p:cNvSpPr/>
            <p:nvPr/>
          </p:nvSpPr>
          <p:spPr>
            <a:xfrm>
              <a:off x="6143521" y="3330638"/>
              <a:ext cx="2893543" cy="81278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23" name="Rectangle 122">
              <a:extLst>
                <a:ext uri="{FF2B5EF4-FFF2-40B4-BE49-F238E27FC236}">
                  <a16:creationId xmlns:a16="http://schemas.microsoft.com/office/drawing/2014/main" id="{04AA63AA-490F-46BB-A349-FC7C302C5C0E}"/>
                </a:ext>
              </a:extLst>
            </p:cNvPr>
            <p:cNvSpPr/>
            <p:nvPr/>
          </p:nvSpPr>
          <p:spPr>
            <a:xfrm>
              <a:off x="9040256" y="3330638"/>
              <a:ext cx="3148569" cy="81278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24" name="Text Placeholder 48">
              <a:extLst>
                <a:ext uri="{FF2B5EF4-FFF2-40B4-BE49-F238E27FC236}">
                  <a16:creationId xmlns:a16="http://schemas.microsoft.com/office/drawing/2014/main" id="{78909CF4-35A0-4EEA-87BB-520501329414}"/>
                </a:ext>
              </a:extLst>
            </p:cNvPr>
            <p:cNvSpPr txBox="1">
              <a:spLocks/>
            </p:cNvSpPr>
            <p:nvPr/>
          </p:nvSpPr>
          <p:spPr>
            <a:xfrm>
              <a:off x="3342806" y="3461025"/>
              <a:ext cx="2804403" cy="984885"/>
            </a:xfrm>
            <a:prstGeom prst="rect">
              <a:avLst/>
            </a:prstGeom>
          </p:spPr>
          <p:txBody>
            <a:bodyPr vert="horz" wrap="square" lIns="91440" tIns="45720" rIns="91440" bIns="45720" rtlCol="0">
              <a:spAutoFit/>
            </a:bodyPr>
            <a:lstStyle>
              <a:lvl1pPr marL="342900" indent="-342900" algn="l" defTabSz="457200" rtl="0" eaLnBrk="1" latinLnBrk="0" hangingPunct="1">
                <a:spcBef>
                  <a:spcPts val="1600"/>
                </a:spcBef>
                <a:buClr>
                  <a:schemeClr val="bg2"/>
                </a:buClr>
                <a:buSzPct val="105000"/>
                <a:buFontTx/>
                <a:buChar char="◌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457200" rtl="0" eaLnBrk="1" latinLnBrk="0" hangingPunct="1">
                <a:spcBef>
                  <a:spcPts val="800"/>
                </a:spcBef>
                <a:buClr>
                  <a:schemeClr val="bg2"/>
                </a:buClr>
                <a:buSzPct val="110000"/>
                <a:buFontTx/>
                <a:buChar char="◌"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457200" rtl="0" eaLnBrk="1" latinLnBrk="0" hangingPunct="1">
                <a:spcBef>
                  <a:spcPts val="600"/>
                </a:spcBef>
                <a:buClr>
                  <a:schemeClr val="bg2"/>
                </a:buClr>
                <a:buSzPct val="110000"/>
                <a:buFontTx/>
                <a:buChar char="◌"/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457200" rtl="0" eaLnBrk="1" latinLnBrk="0" hangingPunct="1">
                <a:spcBef>
                  <a:spcPts val="400"/>
                </a:spcBef>
                <a:buClr>
                  <a:schemeClr val="bg2"/>
                </a:buClr>
                <a:buSzPct val="110000"/>
                <a:buFontTx/>
                <a:buChar char="◌"/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457200" rtl="0" eaLnBrk="1" latinLnBrk="0" hangingPunct="1">
                <a:spcBef>
                  <a:spcPts val="400"/>
                </a:spcBef>
                <a:buClr>
                  <a:schemeClr val="bg2"/>
                </a:buClr>
                <a:buSzPct val="110000"/>
                <a:buFontTx/>
                <a:buChar char="◌"/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spcBef>
                  <a:spcPts val="1200"/>
                </a:spcBef>
                <a:buNone/>
              </a:pPr>
              <a:r>
                <a:rPr lang="en-US" sz="1600" dirty="0"/>
                <a:t>Cost Optimization – infra, process, integration effort</a:t>
              </a:r>
            </a:p>
            <a:p>
              <a:pPr marL="0" indent="0" algn="ctr">
                <a:spcBef>
                  <a:spcPts val="1200"/>
                </a:spcBef>
                <a:buNone/>
              </a:pPr>
              <a:r>
                <a:rPr lang="en-US" sz="1600" dirty="0"/>
                <a:t>Low Maintenance</a:t>
              </a:r>
            </a:p>
          </p:txBody>
        </p:sp>
        <p:sp>
          <p:nvSpPr>
            <p:cNvPr id="125" name="Text Placeholder 48">
              <a:extLst>
                <a:ext uri="{FF2B5EF4-FFF2-40B4-BE49-F238E27FC236}">
                  <a16:creationId xmlns:a16="http://schemas.microsoft.com/office/drawing/2014/main" id="{9F9B1A42-9B52-40DE-B00D-62EED3FF7CD4}"/>
                </a:ext>
              </a:extLst>
            </p:cNvPr>
            <p:cNvSpPr txBox="1">
              <a:spLocks/>
            </p:cNvSpPr>
            <p:nvPr/>
          </p:nvSpPr>
          <p:spPr>
            <a:xfrm>
              <a:off x="6295869" y="3461025"/>
              <a:ext cx="2640325" cy="1077218"/>
            </a:xfrm>
            <a:prstGeom prst="rect">
              <a:avLst/>
            </a:prstGeom>
          </p:spPr>
          <p:txBody>
            <a:bodyPr vert="horz" wrap="square" lIns="91440" tIns="45720" rIns="91440" bIns="45720" rtlCol="0">
              <a:spAutoFit/>
            </a:bodyPr>
            <a:lstStyle>
              <a:lvl1pPr marL="342900" indent="-342900" algn="l" defTabSz="457200" rtl="0" eaLnBrk="1" latinLnBrk="0" hangingPunct="1">
                <a:spcBef>
                  <a:spcPts val="1600"/>
                </a:spcBef>
                <a:buClr>
                  <a:schemeClr val="bg2"/>
                </a:buClr>
                <a:buSzPct val="105000"/>
                <a:buFontTx/>
                <a:buChar char="◌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457200" rtl="0" eaLnBrk="1" latinLnBrk="0" hangingPunct="1">
                <a:spcBef>
                  <a:spcPts val="800"/>
                </a:spcBef>
                <a:buClr>
                  <a:schemeClr val="bg2"/>
                </a:buClr>
                <a:buSzPct val="110000"/>
                <a:buFontTx/>
                <a:buChar char="◌"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457200" rtl="0" eaLnBrk="1" latinLnBrk="0" hangingPunct="1">
                <a:spcBef>
                  <a:spcPts val="600"/>
                </a:spcBef>
                <a:buClr>
                  <a:schemeClr val="bg2"/>
                </a:buClr>
                <a:buSzPct val="110000"/>
                <a:buFontTx/>
                <a:buChar char="◌"/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457200" rtl="0" eaLnBrk="1" latinLnBrk="0" hangingPunct="1">
                <a:spcBef>
                  <a:spcPts val="400"/>
                </a:spcBef>
                <a:buClr>
                  <a:schemeClr val="bg2"/>
                </a:buClr>
                <a:buSzPct val="110000"/>
                <a:buFontTx/>
                <a:buChar char="◌"/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457200" rtl="0" eaLnBrk="1" latinLnBrk="0" hangingPunct="1">
                <a:spcBef>
                  <a:spcPts val="400"/>
                </a:spcBef>
                <a:buClr>
                  <a:schemeClr val="bg2"/>
                </a:buClr>
                <a:buSzPct val="110000"/>
                <a:buFontTx/>
                <a:buChar char="◌"/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spcBef>
                  <a:spcPts val="1200"/>
                </a:spcBef>
                <a:buNone/>
              </a:pPr>
              <a:r>
                <a:rPr lang="en-US" sz="1600" dirty="0"/>
                <a:t>71 % of the listings completed within 1.5 days as compared to set target of 5 days</a:t>
              </a:r>
            </a:p>
          </p:txBody>
        </p:sp>
        <p:sp>
          <p:nvSpPr>
            <p:cNvPr id="126" name="Text Placeholder 48">
              <a:extLst>
                <a:ext uri="{FF2B5EF4-FFF2-40B4-BE49-F238E27FC236}">
                  <a16:creationId xmlns:a16="http://schemas.microsoft.com/office/drawing/2014/main" id="{CE100AEE-216C-42C6-99CA-51FA6D1A38E3}"/>
                </a:ext>
              </a:extLst>
            </p:cNvPr>
            <p:cNvSpPr txBox="1">
              <a:spLocks/>
            </p:cNvSpPr>
            <p:nvPr/>
          </p:nvSpPr>
          <p:spPr>
            <a:xfrm>
              <a:off x="9154728" y="3461025"/>
              <a:ext cx="2812318" cy="584775"/>
            </a:xfrm>
            <a:prstGeom prst="rect">
              <a:avLst/>
            </a:prstGeom>
          </p:spPr>
          <p:txBody>
            <a:bodyPr vert="horz" wrap="square" lIns="91440" tIns="45720" rIns="91440" bIns="45720" rtlCol="0">
              <a:spAutoFit/>
            </a:bodyPr>
            <a:lstStyle>
              <a:lvl1pPr marL="342900" indent="-342900" algn="l" defTabSz="457200" rtl="0" eaLnBrk="1" latinLnBrk="0" hangingPunct="1">
                <a:spcBef>
                  <a:spcPts val="1600"/>
                </a:spcBef>
                <a:buClr>
                  <a:schemeClr val="bg2"/>
                </a:buClr>
                <a:buSzPct val="105000"/>
                <a:buFontTx/>
                <a:buChar char="◌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457200" rtl="0" eaLnBrk="1" latinLnBrk="0" hangingPunct="1">
                <a:spcBef>
                  <a:spcPts val="800"/>
                </a:spcBef>
                <a:buClr>
                  <a:schemeClr val="bg2"/>
                </a:buClr>
                <a:buSzPct val="110000"/>
                <a:buFontTx/>
                <a:buChar char="◌"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457200" rtl="0" eaLnBrk="1" latinLnBrk="0" hangingPunct="1">
                <a:spcBef>
                  <a:spcPts val="600"/>
                </a:spcBef>
                <a:buClr>
                  <a:schemeClr val="bg2"/>
                </a:buClr>
                <a:buSzPct val="110000"/>
                <a:buFontTx/>
                <a:buChar char="◌"/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457200" rtl="0" eaLnBrk="1" latinLnBrk="0" hangingPunct="1">
                <a:spcBef>
                  <a:spcPts val="400"/>
                </a:spcBef>
                <a:buClr>
                  <a:schemeClr val="bg2"/>
                </a:buClr>
                <a:buSzPct val="110000"/>
                <a:buFontTx/>
                <a:buChar char="◌"/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457200" rtl="0" eaLnBrk="1" latinLnBrk="0" hangingPunct="1">
                <a:spcBef>
                  <a:spcPts val="400"/>
                </a:spcBef>
                <a:buClr>
                  <a:schemeClr val="bg2"/>
                </a:buClr>
                <a:buSzPct val="110000"/>
                <a:buFontTx/>
                <a:buChar char="◌"/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spcBef>
                  <a:spcPts val="1200"/>
                </a:spcBef>
                <a:buNone/>
              </a:pPr>
              <a:r>
                <a:rPr lang="en-US" sz="1600" dirty="0"/>
                <a:t>Improved data quality and eliminated rework</a:t>
              </a:r>
            </a:p>
          </p:txBody>
        </p:sp>
        <p:grpSp>
          <p:nvGrpSpPr>
            <p:cNvPr id="130" name="Group 129">
              <a:extLst>
                <a:ext uri="{FF2B5EF4-FFF2-40B4-BE49-F238E27FC236}">
                  <a16:creationId xmlns:a16="http://schemas.microsoft.com/office/drawing/2014/main" id="{061D103E-0BBF-49B7-85D4-B37C93F1FA0F}"/>
                </a:ext>
              </a:extLst>
            </p:cNvPr>
            <p:cNvGrpSpPr/>
            <p:nvPr/>
          </p:nvGrpSpPr>
          <p:grpSpPr>
            <a:xfrm>
              <a:off x="3253667" y="3567810"/>
              <a:ext cx="5769650" cy="1077218"/>
              <a:chOff x="3253667" y="3478765"/>
              <a:chExt cx="5769650" cy="2194491"/>
            </a:xfrm>
          </p:grpSpPr>
          <p:cxnSp>
            <p:nvCxnSpPr>
              <p:cNvPr id="127" name="Straight Connector 126">
                <a:extLst>
                  <a:ext uri="{FF2B5EF4-FFF2-40B4-BE49-F238E27FC236}">
                    <a16:creationId xmlns:a16="http://schemas.microsoft.com/office/drawing/2014/main" id="{3CEFFFC0-96ED-437A-95C5-BEDA83F77AF4}"/>
                  </a:ext>
                </a:extLst>
              </p:cNvPr>
              <p:cNvCxnSpPr/>
              <p:nvPr/>
            </p:nvCxnSpPr>
            <p:spPr>
              <a:xfrm>
                <a:off x="3253667" y="3478765"/>
                <a:ext cx="0" cy="2194491"/>
              </a:xfrm>
              <a:prstGeom prst="line">
                <a:avLst/>
              </a:prstGeom>
              <a:ln w="12700">
                <a:solidFill>
                  <a:schemeClr val="bg1">
                    <a:lumMod val="75000"/>
                  </a:schemeClr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8" name="Straight Connector 127">
                <a:extLst>
                  <a:ext uri="{FF2B5EF4-FFF2-40B4-BE49-F238E27FC236}">
                    <a16:creationId xmlns:a16="http://schemas.microsoft.com/office/drawing/2014/main" id="{0F0EA6E7-671A-4FD2-AFC1-773E7110ECF0}"/>
                  </a:ext>
                </a:extLst>
              </p:cNvPr>
              <p:cNvCxnSpPr/>
              <p:nvPr/>
            </p:nvCxnSpPr>
            <p:spPr>
              <a:xfrm>
                <a:off x="6147210" y="3478765"/>
                <a:ext cx="0" cy="2194491"/>
              </a:xfrm>
              <a:prstGeom prst="line">
                <a:avLst/>
              </a:prstGeom>
              <a:ln w="12700">
                <a:solidFill>
                  <a:schemeClr val="bg1">
                    <a:lumMod val="75000"/>
                  </a:schemeClr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9" name="Straight Connector 128">
                <a:extLst>
                  <a:ext uri="{FF2B5EF4-FFF2-40B4-BE49-F238E27FC236}">
                    <a16:creationId xmlns:a16="http://schemas.microsoft.com/office/drawing/2014/main" id="{0D513D68-0960-445B-BEEC-6FF7475E6094}"/>
                  </a:ext>
                </a:extLst>
              </p:cNvPr>
              <p:cNvCxnSpPr/>
              <p:nvPr/>
            </p:nvCxnSpPr>
            <p:spPr>
              <a:xfrm>
                <a:off x="9023317" y="3478765"/>
                <a:ext cx="0" cy="2194491"/>
              </a:xfrm>
              <a:prstGeom prst="line">
                <a:avLst/>
              </a:prstGeom>
              <a:ln w="12700">
                <a:solidFill>
                  <a:schemeClr val="bg1">
                    <a:lumMod val="75000"/>
                  </a:schemeClr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pic>
          <p:nvPicPr>
            <p:cNvPr id="131" name="Picture 2" descr="Related image">
              <a:extLst>
                <a:ext uri="{FF2B5EF4-FFF2-40B4-BE49-F238E27FC236}">
                  <a16:creationId xmlns:a16="http://schemas.microsoft.com/office/drawing/2014/main" id="{1E2A26C5-B6AC-44FD-8307-33BD6376E33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email">
              <a:biLevel thresh="25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rightnessContrast bright="-40000"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73496" y="1237698"/>
              <a:ext cx="716259" cy="71625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32" name="Picture 10" descr="Related image">
              <a:extLst>
                <a:ext uri="{FF2B5EF4-FFF2-40B4-BE49-F238E27FC236}">
                  <a16:creationId xmlns:a16="http://schemas.microsoft.com/office/drawing/2014/main" id="{09487C70-B8D4-40B7-AF23-1F88ABD3FBC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 cstate="email">
              <a:biLevel thresh="25000"/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sharpenSoften amount="-50000"/>
                      </a14:imgEffect>
                      <a14:imgEffect>
                        <a14:brightnessContrast contrast="-28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81956" y="1288499"/>
              <a:ext cx="649200" cy="6492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136" name="Group 135">
              <a:extLst>
                <a:ext uri="{FF2B5EF4-FFF2-40B4-BE49-F238E27FC236}">
                  <a16:creationId xmlns:a16="http://schemas.microsoft.com/office/drawing/2014/main" id="{828DBC73-6A86-4BEE-92AF-0E95EBFFD9EE}"/>
                </a:ext>
              </a:extLst>
            </p:cNvPr>
            <p:cNvGrpSpPr/>
            <p:nvPr/>
          </p:nvGrpSpPr>
          <p:grpSpPr>
            <a:xfrm>
              <a:off x="7255981" y="1232694"/>
              <a:ext cx="694022" cy="694022"/>
              <a:chOff x="7122008" y="3403309"/>
              <a:chExt cx="442231" cy="442231"/>
            </a:xfrm>
          </p:grpSpPr>
          <p:pic>
            <p:nvPicPr>
              <p:cNvPr id="134" name="Picture 8" descr="Image result for business process icon">
                <a:extLst>
                  <a:ext uri="{FF2B5EF4-FFF2-40B4-BE49-F238E27FC236}">
                    <a16:creationId xmlns:a16="http://schemas.microsoft.com/office/drawing/2014/main" id="{5980BC6B-BE03-4CA5-B4CB-A69B9D50F8EB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6" cstate="email">
                <a:biLevel thresh="25000"/>
                <a:extLst>
                  <a:ext uri="{BEBA8EAE-BF5A-486C-A8C5-ECC9F3942E4B}">
                    <a14:imgProps xmlns:a14="http://schemas.microsoft.com/office/drawing/2010/main">
                      <a14:imgLayer r:embed="rId7">
                        <a14:imgEffect>
                          <a14:brightnessContrast bright="-54000" contrast="-61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168608" y="3439560"/>
                <a:ext cx="349028" cy="349028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135" name="Oval 134">
                <a:extLst>
                  <a:ext uri="{FF2B5EF4-FFF2-40B4-BE49-F238E27FC236}">
                    <a16:creationId xmlns:a16="http://schemas.microsoft.com/office/drawing/2014/main" id="{064472CA-D4AC-4D3E-A6D4-9D3071B8C0D8}"/>
                  </a:ext>
                </a:extLst>
              </p:cNvPr>
              <p:cNvSpPr/>
              <p:nvPr/>
            </p:nvSpPr>
            <p:spPr>
              <a:xfrm>
                <a:off x="7122008" y="3403309"/>
                <a:ext cx="442231" cy="442231"/>
              </a:xfrm>
              <a:prstGeom prst="ellipse">
                <a:avLst/>
              </a:prstGeom>
              <a:noFill/>
              <a:ln w="19050">
                <a:solidFill>
                  <a:schemeClr val="tx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399" dirty="0"/>
              </a:p>
            </p:txBody>
          </p:sp>
        </p:grpSp>
        <p:grpSp>
          <p:nvGrpSpPr>
            <p:cNvPr id="139" name="Group 138">
              <a:extLst>
                <a:ext uri="{FF2B5EF4-FFF2-40B4-BE49-F238E27FC236}">
                  <a16:creationId xmlns:a16="http://schemas.microsoft.com/office/drawing/2014/main" id="{AE1A1927-9C7E-45E7-9AC7-ED3D156F8EDB}"/>
                </a:ext>
              </a:extLst>
            </p:cNvPr>
            <p:cNvGrpSpPr/>
            <p:nvPr/>
          </p:nvGrpSpPr>
          <p:grpSpPr>
            <a:xfrm>
              <a:off x="10188909" y="1328854"/>
              <a:ext cx="606154" cy="606154"/>
              <a:chOff x="9670466" y="3418473"/>
              <a:chExt cx="442231" cy="442231"/>
            </a:xfrm>
          </p:grpSpPr>
          <p:pic>
            <p:nvPicPr>
              <p:cNvPr id="137" name="Picture 2" descr="Related image">
                <a:extLst>
                  <a:ext uri="{FF2B5EF4-FFF2-40B4-BE49-F238E27FC236}">
                    <a16:creationId xmlns:a16="http://schemas.microsoft.com/office/drawing/2014/main" id="{E9CAF581-B800-442B-B73C-2D678023AAE9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8" cstate="email">
                <a:biLevel thresh="50000"/>
                <a:extLst>
                  <a:ext uri="{BEBA8EAE-BF5A-486C-A8C5-ECC9F3942E4B}">
                    <a14:imgProps xmlns:a14="http://schemas.microsoft.com/office/drawing/2010/main">
                      <a14:imgLayer r:embed="rId9">
                        <a14:imgEffect>
                          <a14:sharpenSoften amount="-50000"/>
                        </a14:imgEffect>
                        <a14:imgEffect>
                          <a14:brightnessContrast contrast="-62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9758743" y="3489552"/>
                <a:ext cx="284749" cy="28534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138" name="Oval 137">
                <a:extLst>
                  <a:ext uri="{FF2B5EF4-FFF2-40B4-BE49-F238E27FC236}">
                    <a16:creationId xmlns:a16="http://schemas.microsoft.com/office/drawing/2014/main" id="{FF55B51F-A443-4B82-867D-C437889D33E8}"/>
                  </a:ext>
                </a:extLst>
              </p:cNvPr>
              <p:cNvSpPr/>
              <p:nvPr/>
            </p:nvSpPr>
            <p:spPr>
              <a:xfrm>
                <a:off x="9670466" y="3418473"/>
                <a:ext cx="442231" cy="442231"/>
              </a:xfrm>
              <a:prstGeom prst="ellipse">
                <a:avLst/>
              </a:prstGeom>
              <a:noFill/>
              <a:ln w="19050">
                <a:solidFill>
                  <a:schemeClr val="tx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399" dirty="0"/>
              </a:p>
            </p:txBody>
          </p:sp>
        </p:grpSp>
      </p:grpSp>
      <p:grpSp>
        <p:nvGrpSpPr>
          <p:cNvPr id="6" name="Group 5">
            <a:extLst>
              <a:ext uri="{FF2B5EF4-FFF2-40B4-BE49-F238E27FC236}">
                <a16:creationId xmlns:a16="http://schemas.microsoft.com/office/drawing/2014/main" id="{C371EBB3-E269-4B0A-B0D6-29234A4C0ECE}"/>
              </a:ext>
            </a:extLst>
          </p:cNvPr>
          <p:cNvGrpSpPr/>
          <p:nvPr/>
        </p:nvGrpSpPr>
        <p:grpSpPr>
          <a:xfrm>
            <a:off x="723037" y="5184793"/>
            <a:ext cx="10846726" cy="918000"/>
            <a:chOff x="723037" y="5184793"/>
            <a:chExt cx="10846726" cy="918000"/>
          </a:xfrm>
        </p:grpSpPr>
        <p:sp>
          <p:nvSpPr>
            <p:cNvPr id="51" name="Freeform: Shape 50">
              <a:extLst>
                <a:ext uri="{FF2B5EF4-FFF2-40B4-BE49-F238E27FC236}">
                  <a16:creationId xmlns:a16="http://schemas.microsoft.com/office/drawing/2014/main" id="{18EE6EAB-E644-4D88-9A4F-B512B5521DDB}"/>
                </a:ext>
              </a:extLst>
            </p:cNvPr>
            <p:cNvSpPr/>
            <p:nvPr/>
          </p:nvSpPr>
          <p:spPr>
            <a:xfrm>
              <a:off x="1754933" y="5225093"/>
              <a:ext cx="3896568" cy="839235"/>
            </a:xfrm>
            <a:custGeom>
              <a:avLst/>
              <a:gdLst>
                <a:gd name="connsiteX0" fmla="*/ 0 w 2102170"/>
                <a:gd name="connsiteY0" fmla="*/ 0 h 1842675"/>
                <a:gd name="connsiteX1" fmla="*/ 2102170 w 2102170"/>
                <a:gd name="connsiteY1" fmla="*/ 0 h 1842675"/>
                <a:gd name="connsiteX2" fmla="*/ 2102170 w 2102170"/>
                <a:gd name="connsiteY2" fmla="*/ 1842675 h 1842675"/>
                <a:gd name="connsiteX3" fmla="*/ 0 w 2102170"/>
                <a:gd name="connsiteY3" fmla="*/ 1842675 h 1842675"/>
                <a:gd name="connsiteX4" fmla="*/ 0 w 2102170"/>
                <a:gd name="connsiteY4" fmla="*/ 0 h 1842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102170" h="1842675">
                  <a:moveTo>
                    <a:pt x="0" y="0"/>
                  </a:moveTo>
                  <a:lnTo>
                    <a:pt x="2102170" y="0"/>
                  </a:lnTo>
                  <a:lnTo>
                    <a:pt x="2102170" y="1842675"/>
                  </a:lnTo>
                  <a:lnTo>
                    <a:pt x="0" y="1842675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60960" tIns="60960" rIns="60960" bIns="60960" numCol="1" spcCol="1270" anchor="ctr" anchorCtr="0">
              <a:noAutofit/>
            </a:bodyPr>
            <a:lstStyle/>
            <a:p>
              <a:pPr marL="0" lvl="0" indent="0" algn="l" defTabSz="711200">
                <a:spcBef>
                  <a:spcPts val="600"/>
                </a:spcBef>
                <a:buNone/>
              </a:pPr>
              <a:r>
                <a:rPr lang="en-US" sz="1500" kern="1200" dirty="0"/>
                <a:t>First partner to move AA to cloud (GCP) – Showcased at Imagine London and New York 2019 </a:t>
              </a:r>
            </a:p>
          </p:txBody>
        </p:sp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9AC51F3C-F578-43D2-8DC2-94B730521868}"/>
                </a:ext>
              </a:extLst>
            </p:cNvPr>
            <p:cNvGrpSpPr/>
            <p:nvPr/>
          </p:nvGrpSpPr>
          <p:grpSpPr>
            <a:xfrm>
              <a:off x="723037" y="5186630"/>
              <a:ext cx="916163" cy="916163"/>
              <a:chOff x="418293" y="5054273"/>
              <a:chExt cx="1219413" cy="1219413"/>
            </a:xfrm>
          </p:grpSpPr>
          <p:sp>
            <p:nvSpPr>
              <p:cNvPr id="50" name="Oval 49">
                <a:extLst>
                  <a:ext uri="{FF2B5EF4-FFF2-40B4-BE49-F238E27FC236}">
                    <a16:creationId xmlns:a16="http://schemas.microsoft.com/office/drawing/2014/main" id="{81F5E8A3-F158-41D1-9613-1F17DFC6AE03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418293" y="5054273"/>
                <a:ext cx="1219413" cy="1219413"/>
              </a:xfrm>
              <a:prstGeom prst="ellipse">
                <a:avLst/>
              </a:prstGeom>
              <a:solidFill>
                <a:srgbClr val="234078"/>
              </a:solidFill>
              <a:ln w="9525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algn="ctr" defTabSz="1219170"/>
                <a:endParaRPr lang="en-US" sz="2400" kern="0" dirty="0">
                  <a:solidFill>
                    <a:prstClr val="white"/>
                  </a:solidFill>
                  <a:latin typeface="Open Sans Light"/>
                </a:endParaRPr>
              </a:p>
            </p:txBody>
          </p:sp>
          <p:pic>
            <p:nvPicPr>
              <p:cNvPr id="52" name="Picture 4" descr="Image result for partner icon">
                <a:extLst>
                  <a:ext uri="{FF2B5EF4-FFF2-40B4-BE49-F238E27FC236}">
                    <a16:creationId xmlns:a16="http://schemas.microsoft.com/office/drawing/2014/main" id="{1594A17D-04B4-4449-A281-4152C7B8D4B7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10" cstate="screen">
                <a:extLst>
                  <a:ext uri="{BEBA8EAE-BF5A-486C-A8C5-ECC9F3942E4B}">
                    <a14:imgProps xmlns:a14="http://schemas.microsoft.com/office/drawing/2010/main">
                      <a14:imgLayer r:embed="rId11">
                        <a14:imgEffect>
                          <a14:brightnessContrast bright="100000" contrast="10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96682" y="5482800"/>
                <a:ext cx="739136" cy="469125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sp>
          <p:nvSpPr>
            <p:cNvPr id="54" name="Freeform: Shape 53">
              <a:extLst>
                <a:ext uri="{FF2B5EF4-FFF2-40B4-BE49-F238E27FC236}">
                  <a16:creationId xmlns:a16="http://schemas.microsoft.com/office/drawing/2014/main" id="{650A3D1A-4184-4DC4-8F03-32981BAAD7C0}"/>
                </a:ext>
              </a:extLst>
            </p:cNvPr>
            <p:cNvSpPr/>
            <p:nvPr/>
          </p:nvSpPr>
          <p:spPr>
            <a:xfrm>
              <a:off x="8060192" y="5236300"/>
              <a:ext cx="3509571" cy="792260"/>
            </a:xfrm>
            <a:custGeom>
              <a:avLst/>
              <a:gdLst>
                <a:gd name="connsiteX0" fmla="*/ 0 w 2102170"/>
                <a:gd name="connsiteY0" fmla="*/ 0 h 1842675"/>
                <a:gd name="connsiteX1" fmla="*/ 2102170 w 2102170"/>
                <a:gd name="connsiteY1" fmla="*/ 0 h 1842675"/>
                <a:gd name="connsiteX2" fmla="*/ 2102170 w 2102170"/>
                <a:gd name="connsiteY2" fmla="*/ 1842675 h 1842675"/>
                <a:gd name="connsiteX3" fmla="*/ 0 w 2102170"/>
                <a:gd name="connsiteY3" fmla="*/ 1842675 h 1842675"/>
                <a:gd name="connsiteX4" fmla="*/ 0 w 2102170"/>
                <a:gd name="connsiteY4" fmla="*/ 0 h 1842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102170" h="1842675">
                  <a:moveTo>
                    <a:pt x="0" y="0"/>
                  </a:moveTo>
                  <a:lnTo>
                    <a:pt x="2102170" y="0"/>
                  </a:lnTo>
                  <a:lnTo>
                    <a:pt x="2102170" y="1842675"/>
                  </a:lnTo>
                  <a:lnTo>
                    <a:pt x="0" y="1842675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60960" tIns="60960" rIns="60960" bIns="60960" numCol="1" spcCol="1270" anchor="ctr" anchorCtr="0">
              <a:noAutofit/>
            </a:bodyPr>
            <a:lstStyle/>
            <a:p>
              <a:pPr marL="0" lvl="0" indent="0" algn="l" defTabSz="711200">
                <a:spcBef>
                  <a:spcPts val="600"/>
                </a:spcBef>
                <a:buNone/>
              </a:pPr>
              <a:r>
                <a:rPr lang="en-US" sz="1500" kern="1200" dirty="0"/>
                <a:t>First Implementation of Google AI integration with AA BOTs – Showcased at Google NXT 2019</a:t>
              </a:r>
            </a:p>
          </p:txBody>
        </p:sp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8710FBC5-4B41-41FD-9694-070D4D729133}"/>
                </a:ext>
              </a:extLst>
            </p:cNvPr>
            <p:cNvGrpSpPr/>
            <p:nvPr/>
          </p:nvGrpSpPr>
          <p:grpSpPr>
            <a:xfrm>
              <a:off x="7012631" y="5184793"/>
              <a:ext cx="918000" cy="918000"/>
              <a:chOff x="7186214" y="5010597"/>
              <a:chExt cx="1219413" cy="1219410"/>
            </a:xfrm>
          </p:grpSpPr>
          <p:sp>
            <p:nvSpPr>
              <p:cNvPr id="53" name="Oval 52">
                <a:extLst>
                  <a:ext uri="{FF2B5EF4-FFF2-40B4-BE49-F238E27FC236}">
                    <a16:creationId xmlns:a16="http://schemas.microsoft.com/office/drawing/2014/main" id="{1DEC8673-BF7B-46E4-B0CA-A263B7A7F27F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7186214" y="5010597"/>
                <a:ext cx="1219413" cy="1219410"/>
              </a:xfrm>
              <a:prstGeom prst="ellipse">
                <a:avLst/>
              </a:prstGeom>
              <a:solidFill>
                <a:srgbClr val="39ADDE"/>
              </a:solidFill>
              <a:ln w="9525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algn="ctr" defTabSz="1219170"/>
                <a:endParaRPr lang="en-US" sz="2400" kern="0" dirty="0">
                  <a:solidFill>
                    <a:prstClr val="white"/>
                  </a:solidFill>
                  <a:latin typeface="Open Sans Light"/>
                </a:endParaRPr>
              </a:p>
            </p:txBody>
          </p:sp>
          <p:pic>
            <p:nvPicPr>
              <p:cNvPr id="55" name="Picture 6" descr="Image result for Implementation icon">
                <a:extLst>
                  <a:ext uri="{FF2B5EF4-FFF2-40B4-BE49-F238E27FC236}">
                    <a16:creationId xmlns:a16="http://schemas.microsoft.com/office/drawing/2014/main" id="{297A4006-05D8-4760-B5BE-685467C1C88C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12" cstate="screen">
                <a:extLst>
                  <a:ext uri="{BEBA8EAE-BF5A-486C-A8C5-ECC9F3942E4B}">
                    <a14:imgProps xmlns:a14="http://schemas.microsoft.com/office/drawing/2010/main">
                      <a14:imgLayer r:embed="rId13">
                        <a14:imgEffect>
                          <a14:brightnessContrast bright="100000" contrast="65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408583" y="5206216"/>
                <a:ext cx="802811" cy="802811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</p:grpSp>
    </p:spTree>
    <p:extLst>
      <p:ext uri="{BB962C8B-B14F-4D97-AF65-F5344CB8AC3E}">
        <p14:creationId xmlns:p14="http://schemas.microsoft.com/office/powerpoint/2010/main" val="13224336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Infogain Theme">
  <a:themeElements>
    <a:clrScheme name="Infogain">
      <a:dk1>
        <a:sysClr val="windowText" lastClr="000000"/>
      </a:dk1>
      <a:lt1>
        <a:sysClr val="window" lastClr="FFFFFF"/>
      </a:lt1>
      <a:dk2>
        <a:srgbClr val="4CA88A"/>
      </a:dk2>
      <a:lt2>
        <a:srgbClr val="00A9DA"/>
      </a:lt2>
      <a:accent1>
        <a:srgbClr val="E7513C"/>
      </a:accent1>
      <a:accent2>
        <a:srgbClr val="313437"/>
      </a:accent2>
      <a:accent3>
        <a:srgbClr val="5B719A"/>
      </a:accent3>
      <a:accent4>
        <a:srgbClr val="006BB1"/>
      </a:accent4>
      <a:accent5>
        <a:srgbClr val="174276"/>
      </a:accent5>
      <a:accent6>
        <a:srgbClr val="B0B2B5"/>
      </a:accent6>
      <a:hlink>
        <a:srgbClr val="0000FF"/>
      </a:hlink>
      <a:folHlink>
        <a:srgbClr val="800080"/>
      </a:folHlink>
    </a:clrScheme>
    <a:fontScheme name="Custom 11">
      <a:majorFont>
        <a:latin typeface="Avenir Roman"/>
        <a:ea typeface=""/>
        <a:cs typeface=""/>
      </a:majorFont>
      <a:minorFont>
        <a:latin typeface="Avenir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bg2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bg2"/>
          </a:solidFill>
        </a:ln>
        <a:effectLst/>
      </a:spPr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CE6717891539F45B57272DD7ACBB2F7" ma:contentTypeVersion="7" ma:contentTypeDescription="Create a new document." ma:contentTypeScope="" ma:versionID="f04c6b98bc674f7c252012b144ad59ce">
  <xsd:schema xmlns:xsd="http://www.w3.org/2001/XMLSchema" xmlns:xs="http://www.w3.org/2001/XMLSchema" xmlns:p="http://schemas.microsoft.com/office/2006/metadata/properties" xmlns:ns2="dec8d725-e771-422f-80a3-780d27ffdf90" xmlns:ns3="215b3c51-612d-473b-a3fb-b4e16b35b34a" targetNamespace="http://schemas.microsoft.com/office/2006/metadata/properties" ma:root="true" ma:fieldsID="2e1a4cbefeb02b042245f04dd75dcecf" ns2:_="" ns3:_="">
    <xsd:import namespace="dec8d725-e771-422f-80a3-780d27ffdf90"/>
    <xsd:import namespace="215b3c51-612d-473b-a3fb-b4e16b35b34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ec8d725-e771-422f-80a3-780d27ffdf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KeyPoints" ma:index="11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2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15b3c51-612d-473b-a3fb-b4e16b35b34a" elementFormDefault="qualified">
    <xsd:import namespace="http://schemas.microsoft.com/office/2006/documentManagement/types"/>
    <xsd:import namespace="http://schemas.microsoft.com/office/infopath/2007/PartnerControls"/>
    <xsd:element name="SharedWithUsers" ma:index="13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4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D3A51413-B601-47D7-8078-0FA74939B3E7}"/>
</file>

<file path=customXml/itemProps2.xml><?xml version="1.0" encoding="utf-8"?>
<ds:datastoreItem xmlns:ds="http://schemas.openxmlformats.org/officeDocument/2006/customXml" ds:itemID="{F90F5518-7D01-46AF-A975-EB46844082EE}">
  <ds:schemaRefs>
    <ds:schemaRef ds:uri="http://schemas.microsoft.com/office/2006/metadata/properties"/>
    <ds:schemaRef ds:uri="http://schemas.microsoft.com/office/infopath/2007/PartnerControls"/>
  </ds:schemaRefs>
</ds:datastoreItem>
</file>

<file path=customXml/itemProps3.xml><?xml version="1.0" encoding="utf-8"?>
<ds:datastoreItem xmlns:ds="http://schemas.openxmlformats.org/officeDocument/2006/customXml" ds:itemID="{E5479DF3-25AD-4689-8C36-85F3F23E6485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1068</Words>
  <Application>Microsoft Office PowerPoint</Application>
  <PresentationFormat>Custom</PresentationFormat>
  <Paragraphs>195</Paragraphs>
  <Slides>12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8" baseType="lpstr">
      <vt:lpstr>Arial</vt:lpstr>
      <vt:lpstr>Avenir Black</vt:lpstr>
      <vt:lpstr>Avenir Roman</vt:lpstr>
      <vt:lpstr>Calibri</vt:lpstr>
      <vt:lpstr>Open Sans Light</vt:lpstr>
      <vt:lpstr>Infogain Theme</vt:lpstr>
      <vt:lpstr>Automation for a leading vacation rental online marketplace  company </vt:lpstr>
      <vt:lpstr>  Automation for a leading vacation rental online marketplace company </vt:lpstr>
      <vt:lpstr>PowerPoint Presentation</vt:lpstr>
      <vt:lpstr>  Automation for a leading vacation rental online marketplace company </vt:lpstr>
      <vt:lpstr>  Automation for a leading vacation rental online marketplace company </vt:lpstr>
      <vt:lpstr>  Automation for a leading vacation rental online marketplace company </vt:lpstr>
      <vt:lpstr>  Automation for a leading vacation rental online marketplace company </vt:lpstr>
      <vt:lpstr>  Automation for a leading vacation rental online marketplace company </vt:lpstr>
      <vt:lpstr>  Automation for a leading vacation rental online marketplace company </vt:lpstr>
      <vt:lpstr>  Automation for a leading vacation rental online marketplace company </vt:lpstr>
      <vt:lpstr>  Automation for a leading vacation rental online marketplace company 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Add title of the presentation here…</dc:title>
  <dc:creator/>
  <cp:lastModifiedBy/>
  <cp:revision>2</cp:revision>
  <dcterms:created xsi:type="dcterms:W3CDTF">2018-12-27T14:15:46Z</dcterms:created>
  <dcterms:modified xsi:type="dcterms:W3CDTF">2020-12-11T15:52:18Z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0x0101007CE6717891539F45B57272DD7ACBB2F7</vt:lpwstr>
  </property>
</Properties>
</file>